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7"/>
  </p:notesMasterIdLst>
  <p:sldIdLst>
    <p:sldId id="256" r:id="rId2"/>
    <p:sldId id="258" r:id="rId3"/>
    <p:sldId id="270" r:id="rId4"/>
    <p:sldId id="276" r:id="rId5"/>
    <p:sldId id="300" r:id="rId6"/>
    <p:sldId id="296" r:id="rId7"/>
    <p:sldId id="297" r:id="rId8"/>
    <p:sldId id="286" r:id="rId9"/>
    <p:sldId id="284" r:id="rId10"/>
    <p:sldId id="281" r:id="rId11"/>
    <p:sldId id="298" r:id="rId12"/>
    <p:sldId id="299" r:id="rId13"/>
    <p:sldId id="267" r:id="rId14"/>
    <p:sldId id="268" r:id="rId15"/>
    <p:sldId id="269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E7D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8" d="100"/>
          <a:sy n="78" d="100"/>
        </p:scale>
        <p:origin x="91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50B8DD-37CC-41B5-9230-62F31DE93965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8839A772-7769-40A7-A734-EF5979A16747}">
      <dgm:prSet phldrT="[Text]"/>
      <dgm:spPr/>
      <dgm:t>
        <a:bodyPr/>
        <a:lstStyle/>
        <a:p>
          <a:r>
            <a:rPr lang="cs-CZ" dirty="0" smtClean="0">
              <a:latin typeface="Arial" panose="020B0604020202020204" pitchFamily="34" charset="0"/>
              <a:cs typeface="Arial" panose="020B0604020202020204" pitchFamily="34" charset="0"/>
            </a:rPr>
            <a:t>Program setkání</a:t>
          </a:r>
          <a:endParaRPr lang="cs-CZ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A8E1D54-AC9F-4EC7-8695-4E1418820B85}" type="parTrans" cxnId="{4948DE67-B846-4655-B050-9C43E42E0CFF}">
      <dgm:prSet/>
      <dgm:spPr/>
      <dgm:t>
        <a:bodyPr/>
        <a:lstStyle/>
        <a:p>
          <a:endParaRPr lang="cs-CZ"/>
        </a:p>
      </dgm:t>
    </dgm:pt>
    <dgm:pt modelId="{FB56FF7D-BEF5-4E56-8061-24E646D1E739}" type="sibTrans" cxnId="{4948DE67-B846-4655-B050-9C43E42E0CFF}">
      <dgm:prSet/>
      <dgm:spPr/>
      <dgm:t>
        <a:bodyPr/>
        <a:lstStyle/>
        <a:p>
          <a:endParaRPr lang="cs-CZ"/>
        </a:p>
      </dgm:t>
    </dgm:pt>
    <dgm:pt modelId="{9958E75F-3C7A-4FB2-9187-AFF93BA3B5E8}" type="pres">
      <dgm:prSet presAssocID="{9C50B8DD-37CC-41B5-9230-62F31DE9396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cs-CZ"/>
        </a:p>
      </dgm:t>
    </dgm:pt>
    <dgm:pt modelId="{FFC9BAC6-939B-4321-9142-1CA88343B1AE}" type="pres">
      <dgm:prSet presAssocID="{8839A772-7769-40A7-A734-EF5979A16747}" presName="hierRoot1" presStyleCnt="0"/>
      <dgm:spPr/>
    </dgm:pt>
    <dgm:pt modelId="{5D3ECBD7-F2F8-49C3-83D0-38BB6D3F539C}" type="pres">
      <dgm:prSet presAssocID="{8839A772-7769-40A7-A734-EF5979A16747}" presName="composite" presStyleCnt="0"/>
      <dgm:spPr/>
    </dgm:pt>
    <dgm:pt modelId="{D46202E1-6C38-4075-B313-ECF4EA8E02E2}" type="pres">
      <dgm:prSet presAssocID="{8839A772-7769-40A7-A734-EF5979A16747}" presName="background" presStyleLbl="node0" presStyleIdx="0" presStyleCnt="1"/>
      <dgm:spPr/>
      <dgm:t>
        <a:bodyPr/>
        <a:lstStyle/>
        <a:p>
          <a:endParaRPr lang="cs-CZ"/>
        </a:p>
      </dgm:t>
    </dgm:pt>
    <dgm:pt modelId="{6FA81264-7565-4CF9-B7FC-CAF5812C5C99}" type="pres">
      <dgm:prSet presAssocID="{8839A772-7769-40A7-A734-EF5979A16747}" presName="text" presStyleLbl="fgAcc0" presStyleIdx="0" presStyleCnt="1" custScaleX="227691" custScaleY="8203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1271F035-789B-44D3-8772-5516F7EA85AE}" type="pres">
      <dgm:prSet presAssocID="{8839A772-7769-40A7-A734-EF5979A16747}" presName="hierChild2" presStyleCnt="0"/>
      <dgm:spPr/>
    </dgm:pt>
  </dgm:ptLst>
  <dgm:cxnLst>
    <dgm:cxn modelId="{5ADD4513-7EE5-4D3A-BC7C-F19B6BE44D14}" type="presOf" srcId="{9C50B8DD-37CC-41B5-9230-62F31DE93965}" destId="{9958E75F-3C7A-4FB2-9187-AFF93BA3B5E8}" srcOrd="0" destOrd="0" presId="urn:microsoft.com/office/officeart/2005/8/layout/hierarchy1"/>
    <dgm:cxn modelId="{1A39CF69-DF03-49EF-8CF9-1DA5E071AA39}" type="presOf" srcId="{8839A772-7769-40A7-A734-EF5979A16747}" destId="{6FA81264-7565-4CF9-B7FC-CAF5812C5C99}" srcOrd="0" destOrd="0" presId="urn:microsoft.com/office/officeart/2005/8/layout/hierarchy1"/>
    <dgm:cxn modelId="{4948DE67-B846-4655-B050-9C43E42E0CFF}" srcId="{9C50B8DD-37CC-41B5-9230-62F31DE93965}" destId="{8839A772-7769-40A7-A734-EF5979A16747}" srcOrd="0" destOrd="0" parTransId="{1A8E1D54-AC9F-4EC7-8695-4E1418820B85}" sibTransId="{FB56FF7D-BEF5-4E56-8061-24E646D1E739}"/>
    <dgm:cxn modelId="{4D57EAC6-8D11-4E53-8C83-65428262681F}" type="presParOf" srcId="{9958E75F-3C7A-4FB2-9187-AFF93BA3B5E8}" destId="{FFC9BAC6-939B-4321-9142-1CA88343B1AE}" srcOrd="0" destOrd="0" presId="urn:microsoft.com/office/officeart/2005/8/layout/hierarchy1"/>
    <dgm:cxn modelId="{63C3F135-C5D7-48C3-934C-B2F6898ADBBC}" type="presParOf" srcId="{FFC9BAC6-939B-4321-9142-1CA88343B1AE}" destId="{5D3ECBD7-F2F8-49C3-83D0-38BB6D3F539C}" srcOrd="0" destOrd="0" presId="urn:microsoft.com/office/officeart/2005/8/layout/hierarchy1"/>
    <dgm:cxn modelId="{5344ECB2-0259-464E-9B46-97446CA038AD}" type="presParOf" srcId="{5D3ECBD7-F2F8-49C3-83D0-38BB6D3F539C}" destId="{D46202E1-6C38-4075-B313-ECF4EA8E02E2}" srcOrd="0" destOrd="0" presId="urn:microsoft.com/office/officeart/2005/8/layout/hierarchy1"/>
    <dgm:cxn modelId="{AF873D44-EE4C-47C6-91A8-F9DEFF97FBD4}" type="presParOf" srcId="{5D3ECBD7-F2F8-49C3-83D0-38BB6D3F539C}" destId="{6FA81264-7565-4CF9-B7FC-CAF5812C5C99}" srcOrd="1" destOrd="0" presId="urn:microsoft.com/office/officeart/2005/8/layout/hierarchy1"/>
    <dgm:cxn modelId="{631E335B-DA4F-4C0B-A468-0E38D691E156}" type="presParOf" srcId="{FFC9BAC6-939B-4321-9142-1CA88343B1AE}" destId="{1271F035-789B-44D3-8772-5516F7EA85A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2FCD40E-CBA5-46DC-A2DB-5788B48AC062}" type="doc">
      <dgm:prSet loTypeId="urn:microsoft.com/office/officeart/2005/8/layout/chevron1" loCatId="process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cs-CZ"/>
        </a:p>
      </dgm:t>
    </dgm:pt>
    <dgm:pt modelId="{8456D753-87A6-4A3F-B42F-D50B31972B49}">
      <dgm:prSet/>
      <dgm:spPr/>
      <dgm:t>
        <a:bodyPr/>
        <a:lstStyle/>
        <a:p>
          <a:r>
            <a:rPr lang="cs-CZ" dirty="0" smtClean="0"/>
            <a:t>Konference „Budoucnost vzdělávání v regionu“</a:t>
          </a:r>
          <a:endParaRPr lang="cs-CZ" dirty="0"/>
        </a:p>
      </dgm:t>
    </dgm:pt>
    <dgm:pt modelId="{08FC52D7-BEB7-410A-95DA-4721EEA32CB0}" type="parTrans" cxnId="{E6643263-48C9-4C94-A299-9EF222BD3BBF}">
      <dgm:prSet/>
      <dgm:spPr/>
      <dgm:t>
        <a:bodyPr/>
        <a:lstStyle/>
        <a:p>
          <a:endParaRPr lang="cs-CZ"/>
        </a:p>
      </dgm:t>
    </dgm:pt>
    <dgm:pt modelId="{702824D5-7F41-4445-82DC-BEE3D00B86A1}" type="sibTrans" cxnId="{E6643263-48C9-4C94-A299-9EF222BD3BBF}">
      <dgm:prSet/>
      <dgm:spPr/>
      <dgm:t>
        <a:bodyPr/>
        <a:lstStyle/>
        <a:p>
          <a:endParaRPr lang="cs-CZ"/>
        </a:p>
      </dgm:t>
    </dgm:pt>
    <dgm:pt modelId="{96AD050F-F6B7-43BD-82D3-9B309EE9017B}" type="pres">
      <dgm:prSet presAssocID="{C2FCD40E-CBA5-46DC-A2DB-5788B48AC06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32B4A2B9-080B-4651-AE5C-4F947698A64E}" type="pres">
      <dgm:prSet presAssocID="{8456D753-87A6-4A3F-B42F-D50B31972B49}" presName="parTxOnly" presStyleLbl="node1" presStyleIdx="0" presStyleCnt="1" custLinFactNeighborX="-2087" custLinFactNeighborY="-3090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E6643263-48C9-4C94-A299-9EF222BD3BBF}" srcId="{C2FCD40E-CBA5-46DC-A2DB-5788B48AC062}" destId="{8456D753-87A6-4A3F-B42F-D50B31972B49}" srcOrd="0" destOrd="0" parTransId="{08FC52D7-BEB7-410A-95DA-4721EEA32CB0}" sibTransId="{702824D5-7F41-4445-82DC-BEE3D00B86A1}"/>
    <dgm:cxn modelId="{41B931CF-8036-4B4F-B0BC-736AF06AD635}" type="presOf" srcId="{C2FCD40E-CBA5-46DC-A2DB-5788B48AC062}" destId="{96AD050F-F6B7-43BD-82D3-9B309EE9017B}" srcOrd="0" destOrd="0" presId="urn:microsoft.com/office/officeart/2005/8/layout/chevron1"/>
    <dgm:cxn modelId="{3E503640-8496-46E8-800D-3AAE12F7FBC2}" type="presOf" srcId="{8456D753-87A6-4A3F-B42F-D50B31972B49}" destId="{32B4A2B9-080B-4651-AE5C-4F947698A64E}" srcOrd="0" destOrd="0" presId="urn:microsoft.com/office/officeart/2005/8/layout/chevron1"/>
    <dgm:cxn modelId="{182F4AF1-C424-4E89-A21F-3C0B3FCFE50E}" type="presParOf" srcId="{96AD050F-F6B7-43BD-82D3-9B309EE9017B}" destId="{32B4A2B9-080B-4651-AE5C-4F947698A64E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1D4CB5E-114A-4CF7-95CC-41775BD00D4B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2964F256-CC93-4406-B9A5-D5701F8F7773}">
      <dgm:prSet phldrT="[Text]"/>
      <dgm:spPr/>
      <dgm:t>
        <a:bodyPr/>
        <a:lstStyle/>
        <a:p>
          <a:r>
            <a:rPr lang="cs-CZ" b="1" dirty="0" smtClean="0"/>
            <a:t>Postup projektu MAP</a:t>
          </a:r>
          <a:endParaRPr lang="cs-CZ" b="1" dirty="0"/>
        </a:p>
      </dgm:t>
    </dgm:pt>
    <dgm:pt modelId="{6446883F-69BA-482A-ABF6-552D9A73086E}" type="parTrans" cxnId="{2C63495A-BB79-4E31-9E63-20D20FBCE3EB}">
      <dgm:prSet/>
      <dgm:spPr/>
      <dgm:t>
        <a:bodyPr/>
        <a:lstStyle/>
        <a:p>
          <a:endParaRPr lang="cs-CZ"/>
        </a:p>
      </dgm:t>
    </dgm:pt>
    <dgm:pt modelId="{9B250DDF-4EC0-4DF2-B76F-15BD3353B5A5}" type="sibTrans" cxnId="{2C63495A-BB79-4E31-9E63-20D20FBCE3EB}">
      <dgm:prSet/>
      <dgm:spPr/>
      <dgm:t>
        <a:bodyPr/>
        <a:lstStyle/>
        <a:p>
          <a:endParaRPr lang="cs-CZ"/>
        </a:p>
      </dgm:t>
    </dgm:pt>
    <dgm:pt modelId="{83F78DA1-C5BD-4C0B-8A6A-204EFFA4C74B}" type="pres">
      <dgm:prSet presAssocID="{B1D4CB5E-114A-4CF7-95CC-41775BD00D4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cs-CZ"/>
        </a:p>
      </dgm:t>
    </dgm:pt>
    <dgm:pt modelId="{4A308560-7149-4BA4-AF03-B2D15EF9B6E5}" type="pres">
      <dgm:prSet presAssocID="{2964F256-CC93-4406-B9A5-D5701F8F7773}" presName="hierRoot1" presStyleCnt="0"/>
      <dgm:spPr/>
    </dgm:pt>
    <dgm:pt modelId="{04A02BE0-846F-451B-A80B-2810875A7599}" type="pres">
      <dgm:prSet presAssocID="{2964F256-CC93-4406-B9A5-D5701F8F7773}" presName="composite" presStyleCnt="0"/>
      <dgm:spPr/>
    </dgm:pt>
    <dgm:pt modelId="{D8878D1D-75FE-4874-9D85-D22E314E4766}" type="pres">
      <dgm:prSet presAssocID="{2964F256-CC93-4406-B9A5-D5701F8F7773}" presName="background" presStyleLbl="node0" presStyleIdx="0" presStyleCnt="1"/>
      <dgm:spPr/>
    </dgm:pt>
    <dgm:pt modelId="{53AB9437-9E03-42BE-8E10-278428D11B15}" type="pres">
      <dgm:prSet presAssocID="{2964F256-CC93-4406-B9A5-D5701F8F7773}" presName="text" presStyleLbl="fgAcc0" presStyleIdx="0" presStyleCnt="1" custScaleX="328284" custScaleY="77545" custLinFactNeighborX="-16634" custLinFactNeighborY="6037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6813A3FC-3877-437C-8F0B-DC42DA464FA6}" type="pres">
      <dgm:prSet presAssocID="{2964F256-CC93-4406-B9A5-D5701F8F7773}" presName="hierChild2" presStyleCnt="0"/>
      <dgm:spPr/>
    </dgm:pt>
  </dgm:ptLst>
  <dgm:cxnLst>
    <dgm:cxn modelId="{2C63495A-BB79-4E31-9E63-20D20FBCE3EB}" srcId="{B1D4CB5E-114A-4CF7-95CC-41775BD00D4B}" destId="{2964F256-CC93-4406-B9A5-D5701F8F7773}" srcOrd="0" destOrd="0" parTransId="{6446883F-69BA-482A-ABF6-552D9A73086E}" sibTransId="{9B250DDF-4EC0-4DF2-B76F-15BD3353B5A5}"/>
    <dgm:cxn modelId="{64E14941-2119-42AC-9E30-877B09B90D5D}" type="presOf" srcId="{2964F256-CC93-4406-B9A5-D5701F8F7773}" destId="{53AB9437-9E03-42BE-8E10-278428D11B15}" srcOrd="0" destOrd="0" presId="urn:microsoft.com/office/officeart/2005/8/layout/hierarchy1"/>
    <dgm:cxn modelId="{CD4036FE-555F-440D-8AE6-92CFEC989D8D}" type="presOf" srcId="{B1D4CB5E-114A-4CF7-95CC-41775BD00D4B}" destId="{83F78DA1-C5BD-4C0B-8A6A-204EFFA4C74B}" srcOrd="0" destOrd="0" presId="urn:microsoft.com/office/officeart/2005/8/layout/hierarchy1"/>
    <dgm:cxn modelId="{FDD3DD6E-6A78-4202-A2B3-4CD368C2899D}" type="presParOf" srcId="{83F78DA1-C5BD-4C0B-8A6A-204EFFA4C74B}" destId="{4A308560-7149-4BA4-AF03-B2D15EF9B6E5}" srcOrd="0" destOrd="0" presId="urn:microsoft.com/office/officeart/2005/8/layout/hierarchy1"/>
    <dgm:cxn modelId="{F2576B50-5DC0-479B-9EB7-6007C5251925}" type="presParOf" srcId="{4A308560-7149-4BA4-AF03-B2D15EF9B6E5}" destId="{04A02BE0-846F-451B-A80B-2810875A7599}" srcOrd="0" destOrd="0" presId="urn:microsoft.com/office/officeart/2005/8/layout/hierarchy1"/>
    <dgm:cxn modelId="{B5824648-D58A-498F-9987-D979B3637121}" type="presParOf" srcId="{04A02BE0-846F-451B-A80B-2810875A7599}" destId="{D8878D1D-75FE-4874-9D85-D22E314E4766}" srcOrd="0" destOrd="0" presId="urn:microsoft.com/office/officeart/2005/8/layout/hierarchy1"/>
    <dgm:cxn modelId="{4CD17B96-38F2-44B4-B069-8C2F2849155C}" type="presParOf" srcId="{04A02BE0-846F-451B-A80B-2810875A7599}" destId="{53AB9437-9E03-42BE-8E10-278428D11B15}" srcOrd="1" destOrd="0" presId="urn:microsoft.com/office/officeart/2005/8/layout/hierarchy1"/>
    <dgm:cxn modelId="{46CD271B-9D21-4E49-BD3C-F1A86F6DA33F}" type="presParOf" srcId="{4A308560-7149-4BA4-AF03-B2D15EF9B6E5}" destId="{6813A3FC-3877-437C-8F0B-DC42DA464FA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2FCD40E-CBA5-46DC-A2DB-5788B48AC062}" type="doc">
      <dgm:prSet loTypeId="urn:microsoft.com/office/officeart/2005/8/layout/chevron1" loCatId="process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cs-CZ"/>
        </a:p>
      </dgm:t>
    </dgm:pt>
    <dgm:pt modelId="{96AD050F-F6B7-43BD-82D3-9B309EE9017B}" type="pres">
      <dgm:prSet presAssocID="{C2FCD40E-CBA5-46DC-A2DB-5788B48AC06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</dgm:ptLst>
  <dgm:cxnLst>
    <dgm:cxn modelId="{41B931CF-8036-4B4F-B0BC-736AF06AD635}" type="presOf" srcId="{C2FCD40E-CBA5-46DC-A2DB-5788B48AC062}" destId="{96AD050F-F6B7-43BD-82D3-9B309EE9017B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B1D4CB5E-114A-4CF7-95CC-41775BD00D4B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2964F256-CC93-4406-B9A5-D5701F8F7773}">
      <dgm:prSet phldrT="[Text]"/>
      <dgm:spPr/>
      <dgm:t>
        <a:bodyPr/>
        <a:lstStyle/>
        <a:p>
          <a:r>
            <a:rPr lang="cs-CZ" b="1" dirty="0" smtClean="0"/>
            <a:t>Plánované výzvy</a:t>
          </a:r>
          <a:endParaRPr lang="cs-CZ" b="1" dirty="0"/>
        </a:p>
      </dgm:t>
    </dgm:pt>
    <dgm:pt modelId="{6446883F-69BA-482A-ABF6-552D9A73086E}" type="parTrans" cxnId="{2C63495A-BB79-4E31-9E63-20D20FBCE3EB}">
      <dgm:prSet/>
      <dgm:spPr/>
      <dgm:t>
        <a:bodyPr/>
        <a:lstStyle/>
        <a:p>
          <a:endParaRPr lang="cs-CZ"/>
        </a:p>
      </dgm:t>
    </dgm:pt>
    <dgm:pt modelId="{9B250DDF-4EC0-4DF2-B76F-15BD3353B5A5}" type="sibTrans" cxnId="{2C63495A-BB79-4E31-9E63-20D20FBCE3EB}">
      <dgm:prSet/>
      <dgm:spPr/>
      <dgm:t>
        <a:bodyPr/>
        <a:lstStyle/>
        <a:p>
          <a:endParaRPr lang="cs-CZ"/>
        </a:p>
      </dgm:t>
    </dgm:pt>
    <dgm:pt modelId="{83F78DA1-C5BD-4C0B-8A6A-204EFFA4C74B}" type="pres">
      <dgm:prSet presAssocID="{B1D4CB5E-114A-4CF7-95CC-41775BD00D4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cs-CZ"/>
        </a:p>
      </dgm:t>
    </dgm:pt>
    <dgm:pt modelId="{4A308560-7149-4BA4-AF03-B2D15EF9B6E5}" type="pres">
      <dgm:prSet presAssocID="{2964F256-CC93-4406-B9A5-D5701F8F7773}" presName="hierRoot1" presStyleCnt="0"/>
      <dgm:spPr/>
    </dgm:pt>
    <dgm:pt modelId="{04A02BE0-846F-451B-A80B-2810875A7599}" type="pres">
      <dgm:prSet presAssocID="{2964F256-CC93-4406-B9A5-D5701F8F7773}" presName="composite" presStyleCnt="0"/>
      <dgm:spPr/>
    </dgm:pt>
    <dgm:pt modelId="{D8878D1D-75FE-4874-9D85-D22E314E4766}" type="pres">
      <dgm:prSet presAssocID="{2964F256-CC93-4406-B9A5-D5701F8F7773}" presName="background" presStyleLbl="node0" presStyleIdx="0" presStyleCnt="1"/>
      <dgm:spPr/>
    </dgm:pt>
    <dgm:pt modelId="{53AB9437-9E03-42BE-8E10-278428D11B15}" type="pres">
      <dgm:prSet presAssocID="{2964F256-CC93-4406-B9A5-D5701F8F7773}" presName="text" presStyleLbl="fgAcc0" presStyleIdx="0" presStyleCnt="1" custScaleX="328284" custScaleY="77545" custLinFactNeighborX="-16634" custLinFactNeighborY="6037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6813A3FC-3877-437C-8F0B-DC42DA464FA6}" type="pres">
      <dgm:prSet presAssocID="{2964F256-CC93-4406-B9A5-D5701F8F7773}" presName="hierChild2" presStyleCnt="0"/>
      <dgm:spPr/>
    </dgm:pt>
  </dgm:ptLst>
  <dgm:cxnLst>
    <dgm:cxn modelId="{2C63495A-BB79-4E31-9E63-20D20FBCE3EB}" srcId="{B1D4CB5E-114A-4CF7-95CC-41775BD00D4B}" destId="{2964F256-CC93-4406-B9A5-D5701F8F7773}" srcOrd="0" destOrd="0" parTransId="{6446883F-69BA-482A-ABF6-552D9A73086E}" sibTransId="{9B250DDF-4EC0-4DF2-B76F-15BD3353B5A5}"/>
    <dgm:cxn modelId="{64E14941-2119-42AC-9E30-877B09B90D5D}" type="presOf" srcId="{2964F256-CC93-4406-B9A5-D5701F8F7773}" destId="{53AB9437-9E03-42BE-8E10-278428D11B15}" srcOrd="0" destOrd="0" presId="urn:microsoft.com/office/officeart/2005/8/layout/hierarchy1"/>
    <dgm:cxn modelId="{CD4036FE-555F-440D-8AE6-92CFEC989D8D}" type="presOf" srcId="{B1D4CB5E-114A-4CF7-95CC-41775BD00D4B}" destId="{83F78DA1-C5BD-4C0B-8A6A-204EFFA4C74B}" srcOrd="0" destOrd="0" presId="urn:microsoft.com/office/officeart/2005/8/layout/hierarchy1"/>
    <dgm:cxn modelId="{FDD3DD6E-6A78-4202-A2B3-4CD368C2899D}" type="presParOf" srcId="{83F78DA1-C5BD-4C0B-8A6A-204EFFA4C74B}" destId="{4A308560-7149-4BA4-AF03-B2D15EF9B6E5}" srcOrd="0" destOrd="0" presId="urn:microsoft.com/office/officeart/2005/8/layout/hierarchy1"/>
    <dgm:cxn modelId="{F2576B50-5DC0-479B-9EB7-6007C5251925}" type="presParOf" srcId="{4A308560-7149-4BA4-AF03-B2D15EF9B6E5}" destId="{04A02BE0-846F-451B-A80B-2810875A7599}" srcOrd="0" destOrd="0" presId="urn:microsoft.com/office/officeart/2005/8/layout/hierarchy1"/>
    <dgm:cxn modelId="{B5824648-D58A-498F-9987-D979B3637121}" type="presParOf" srcId="{04A02BE0-846F-451B-A80B-2810875A7599}" destId="{D8878D1D-75FE-4874-9D85-D22E314E4766}" srcOrd="0" destOrd="0" presId="urn:microsoft.com/office/officeart/2005/8/layout/hierarchy1"/>
    <dgm:cxn modelId="{4CD17B96-38F2-44B4-B069-8C2F2849155C}" type="presParOf" srcId="{04A02BE0-846F-451B-A80B-2810875A7599}" destId="{53AB9437-9E03-42BE-8E10-278428D11B15}" srcOrd="1" destOrd="0" presId="urn:microsoft.com/office/officeart/2005/8/layout/hierarchy1"/>
    <dgm:cxn modelId="{46CD271B-9D21-4E49-BD3C-F1A86F6DA33F}" type="presParOf" srcId="{4A308560-7149-4BA4-AF03-B2D15EF9B6E5}" destId="{6813A3FC-3877-437C-8F0B-DC42DA464FA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C2FCD40E-CBA5-46DC-A2DB-5788B48AC062}" type="doc">
      <dgm:prSet loTypeId="urn:microsoft.com/office/officeart/2005/8/layout/chevron1" loCatId="process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cs-CZ"/>
        </a:p>
      </dgm:t>
    </dgm:pt>
    <dgm:pt modelId="{8456D753-87A6-4A3F-B42F-D50B31972B49}">
      <dgm:prSet custT="1"/>
      <dgm:spPr/>
      <dgm:t>
        <a:bodyPr/>
        <a:lstStyle/>
        <a:p>
          <a:r>
            <a:rPr lang="cs-CZ" sz="4000" dirty="0" smtClean="0"/>
            <a:t>MAP II</a:t>
          </a:r>
          <a:endParaRPr lang="cs-CZ" sz="4000" dirty="0"/>
        </a:p>
      </dgm:t>
    </dgm:pt>
    <dgm:pt modelId="{08FC52D7-BEB7-410A-95DA-4721EEA32CB0}" type="parTrans" cxnId="{E6643263-48C9-4C94-A299-9EF222BD3BBF}">
      <dgm:prSet/>
      <dgm:spPr/>
      <dgm:t>
        <a:bodyPr/>
        <a:lstStyle/>
        <a:p>
          <a:endParaRPr lang="cs-CZ"/>
        </a:p>
      </dgm:t>
    </dgm:pt>
    <dgm:pt modelId="{702824D5-7F41-4445-82DC-BEE3D00B86A1}" type="sibTrans" cxnId="{E6643263-48C9-4C94-A299-9EF222BD3BBF}">
      <dgm:prSet/>
      <dgm:spPr/>
      <dgm:t>
        <a:bodyPr/>
        <a:lstStyle/>
        <a:p>
          <a:endParaRPr lang="cs-CZ"/>
        </a:p>
      </dgm:t>
    </dgm:pt>
    <dgm:pt modelId="{96AD050F-F6B7-43BD-82D3-9B309EE9017B}" type="pres">
      <dgm:prSet presAssocID="{C2FCD40E-CBA5-46DC-A2DB-5788B48AC06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32B4A2B9-080B-4651-AE5C-4F947698A64E}" type="pres">
      <dgm:prSet presAssocID="{8456D753-87A6-4A3F-B42F-D50B31972B49}" presName="parTxOnly" presStyleLbl="node1" presStyleIdx="0" presStyleCnt="1" custLinFactNeighborX="-2087" custLinFactNeighborY="-3090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E6643263-48C9-4C94-A299-9EF222BD3BBF}" srcId="{C2FCD40E-CBA5-46DC-A2DB-5788B48AC062}" destId="{8456D753-87A6-4A3F-B42F-D50B31972B49}" srcOrd="0" destOrd="0" parTransId="{08FC52D7-BEB7-410A-95DA-4721EEA32CB0}" sibTransId="{702824D5-7F41-4445-82DC-BEE3D00B86A1}"/>
    <dgm:cxn modelId="{41B931CF-8036-4B4F-B0BC-736AF06AD635}" type="presOf" srcId="{C2FCD40E-CBA5-46DC-A2DB-5788B48AC062}" destId="{96AD050F-F6B7-43BD-82D3-9B309EE9017B}" srcOrd="0" destOrd="0" presId="urn:microsoft.com/office/officeart/2005/8/layout/chevron1"/>
    <dgm:cxn modelId="{3E503640-8496-46E8-800D-3AAE12F7FBC2}" type="presOf" srcId="{8456D753-87A6-4A3F-B42F-D50B31972B49}" destId="{32B4A2B9-080B-4651-AE5C-4F947698A64E}" srcOrd="0" destOrd="0" presId="urn:microsoft.com/office/officeart/2005/8/layout/chevron1"/>
    <dgm:cxn modelId="{182F4AF1-C424-4E89-A21F-3C0B3FCFE50E}" type="presParOf" srcId="{96AD050F-F6B7-43BD-82D3-9B309EE9017B}" destId="{32B4A2B9-080B-4651-AE5C-4F947698A64E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B1D4CB5E-114A-4CF7-95CC-41775BD00D4B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2964F256-CC93-4406-B9A5-D5701F8F7773}">
      <dgm:prSet phldrT="[Text]"/>
      <dgm:spPr/>
      <dgm:t>
        <a:bodyPr/>
        <a:lstStyle/>
        <a:p>
          <a:r>
            <a:rPr lang="cs-CZ" b="1" dirty="0" smtClean="0"/>
            <a:t>Strategický rámec priorit MAP včetně seznamu investičních priorit </a:t>
          </a:r>
          <a:endParaRPr lang="cs-CZ" b="1" dirty="0"/>
        </a:p>
      </dgm:t>
    </dgm:pt>
    <dgm:pt modelId="{6446883F-69BA-482A-ABF6-552D9A73086E}" type="parTrans" cxnId="{2C63495A-BB79-4E31-9E63-20D20FBCE3EB}">
      <dgm:prSet/>
      <dgm:spPr/>
      <dgm:t>
        <a:bodyPr/>
        <a:lstStyle/>
        <a:p>
          <a:endParaRPr lang="cs-CZ"/>
        </a:p>
      </dgm:t>
    </dgm:pt>
    <dgm:pt modelId="{9B250DDF-4EC0-4DF2-B76F-15BD3353B5A5}" type="sibTrans" cxnId="{2C63495A-BB79-4E31-9E63-20D20FBCE3EB}">
      <dgm:prSet/>
      <dgm:spPr/>
      <dgm:t>
        <a:bodyPr/>
        <a:lstStyle/>
        <a:p>
          <a:endParaRPr lang="cs-CZ"/>
        </a:p>
      </dgm:t>
    </dgm:pt>
    <dgm:pt modelId="{83F78DA1-C5BD-4C0B-8A6A-204EFFA4C74B}" type="pres">
      <dgm:prSet presAssocID="{B1D4CB5E-114A-4CF7-95CC-41775BD00D4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cs-CZ"/>
        </a:p>
      </dgm:t>
    </dgm:pt>
    <dgm:pt modelId="{4A308560-7149-4BA4-AF03-B2D15EF9B6E5}" type="pres">
      <dgm:prSet presAssocID="{2964F256-CC93-4406-B9A5-D5701F8F7773}" presName="hierRoot1" presStyleCnt="0"/>
      <dgm:spPr/>
    </dgm:pt>
    <dgm:pt modelId="{04A02BE0-846F-451B-A80B-2810875A7599}" type="pres">
      <dgm:prSet presAssocID="{2964F256-CC93-4406-B9A5-D5701F8F7773}" presName="composite" presStyleCnt="0"/>
      <dgm:spPr/>
    </dgm:pt>
    <dgm:pt modelId="{D8878D1D-75FE-4874-9D85-D22E314E4766}" type="pres">
      <dgm:prSet presAssocID="{2964F256-CC93-4406-B9A5-D5701F8F7773}" presName="background" presStyleLbl="node0" presStyleIdx="0" presStyleCnt="1"/>
      <dgm:spPr/>
    </dgm:pt>
    <dgm:pt modelId="{53AB9437-9E03-42BE-8E10-278428D11B15}" type="pres">
      <dgm:prSet presAssocID="{2964F256-CC93-4406-B9A5-D5701F8F7773}" presName="text" presStyleLbl="fgAcc0" presStyleIdx="0" presStyleCnt="1" custScaleX="292561" custScaleY="54572" custLinFactNeighborX="-9673" custLinFactNeighborY="-18060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6813A3FC-3877-437C-8F0B-DC42DA464FA6}" type="pres">
      <dgm:prSet presAssocID="{2964F256-CC93-4406-B9A5-D5701F8F7773}" presName="hierChild2" presStyleCnt="0"/>
      <dgm:spPr/>
    </dgm:pt>
  </dgm:ptLst>
  <dgm:cxnLst>
    <dgm:cxn modelId="{63EE08F7-9588-4E46-87E8-BF263AF5B756}" type="presOf" srcId="{2964F256-CC93-4406-B9A5-D5701F8F7773}" destId="{53AB9437-9E03-42BE-8E10-278428D11B15}" srcOrd="0" destOrd="0" presId="urn:microsoft.com/office/officeart/2005/8/layout/hierarchy1"/>
    <dgm:cxn modelId="{2C63495A-BB79-4E31-9E63-20D20FBCE3EB}" srcId="{B1D4CB5E-114A-4CF7-95CC-41775BD00D4B}" destId="{2964F256-CC93-4406-B9A5-D5701F8F7773}" srcOrd="0" destOrd="0" parTransId="{6446883F-69BA-482A-ABF6-552D9A73086E}" sibTransId="{9B250DDF-4EC0-4DF2-B76F-15BD3353B5A5}"/>
    <dgm:cxn modelId="{D0F4C8DC-EBFF-4007-A450-DEB018FF711A}" type="presOf" srcId="{B1D4CB5E-114A-4CF7-95CC-41775BD00D4B}" destId="{83F78DA1-C5BD-4C0B-8A6A-204EFFA4C74B}" srcOrd="0" destOrd="0" presId="urn:microsoft.com/office/officeart/2005/8/layout/hierarchy1"/>
    <dgm:cxn modelId="{E0B61D67-EA44-4439-AE69-0D3EDAA414A1}" type="presParOf" srcId="{83F78DA1-C5BD-4C0B-8A6A-204EFFA4C74B}" destId="{4A308560-7149-4BA4-AF03-B2D15EF9B6E5}" srcOrd="0" destOrd="0" presId="urn:microsoft.com/office/officeart/2005/8/layout/hierarchy1"/>
    <dgm:cxn modelId="{2814DB72-9A0D-4F50-8B47-F5DEB7A8A3A8}" type="presParOf" srcId="{4A308560-7149-4BA4-AF03-B2D15EF9B6E5}" destId="{04A02BE0-846F-451B-A80B-2810875A7599}" srcOrd="0" destOrd="0" presId="urn:microsoft.com/office/officeart/2005/8/layout/hierarchy1"/>
    <dgm:cxn modelId="{9617ACBC-708D-4565-9D1E-14B87D9E528D}" type="presParOf" srcId="{04A02BE0-846F-451B-A80B-2810875A7599}" destId="{D8878D1D-75FE-4874-9D85-D22E314E4766}" srcOrd="0" destOrd="0" presId="urn:microsoft.com/office/officeart/2005/8/layout/hierarchy1"/>
    <dgm:cxn modelId="{FACBEB75-3AB6-4CE3-9476-C1A3E2191725}" type="presParOf" srcId="{04A02BE0-846F-451B-A80B-2810875A7599}" destId="{53AB9437-9E03-42BE-8E10-278428D11B15}" srcOrd="1" destOrd="0" presId="urn:microsoft.com/office/officeart/2005/8/layout/hierarchy1"/>
    <dgm:cxn modelId="{9B89CA38-1729-4658-BEED-D23DFEA091E6}" type="presParOf" srcId="{4A308560-7149-4BA4-AF03-B2D15EF9B6E5}" destId="{6813A3FC-3877-437C-8F0B-DC42DA464FA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C2FCD40E-CBA5-46DC-A2DB-5788B48AC062}" type="doc">
      <dgm:prSet loTypeId="urn:microsoft.com/office/officeart/2005/8/layout/chevron1" loCatId="process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cs-CZ"/>
        </a:p>
      </dgm:t>
    </dgm:pt>
    <dgm:pt modelId="{96AD050F-F6B7-43BD-82D3-9B309EE9017B}" type="pres">
      <dgm:prSet presAssocID="{C2FCD40E-CBA5-46DC-A2DB-5788B48AC06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</dgm:ptLst>
  <dgm:cxnLst>
    <dgm:cxn modelId="{8E316C6E-F9E1-43B0-B5EB-227499BD7A07}" type="presOf" srcId="{C2FCD40E-CBA5-46DC-A2DB-5788B48AC062}" destId="{96AD050F-F6B7-43BD-82D3-9B309EE9017B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8276AAC2-9CA9-48D9-B49B-00ECB4BDB42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3F4F4350-470B-4ABA-8401-ED2DD0089F29}">
      <dgm:prSet phldrT="[Text]" custT="1"/>
      <dgm:spPr/>
      <dgm:t>
        <a:bodyPr/>
        <a:lstStyle/>
        <a:p>
          <a:r>
            <a:rPr lang="cs-CZ" sz="2000" b="1" dirty="0" smtClean="0"/>
            <a:t> Aktivity</a:t>
          </a:r>
          <a:endParaRPr lang="cs-CZ" sz="2000" b="1" dirty="0"/>
        </a:p>
      </dgm:t>
    </dgm:pt>
    <dgm:pt modelId="{78F8D939-FCD1-4D04-ABFD-69ECCE00B86F}" type="parTrans" cxnId="{53F7B7ED-EF07-45C3-87AE-89C32BDF1159}">
      <dgm:prSet/>
      <dgm:spPr/>
      <dgm:t>
        <a:bodyPr/>
        <a:lstStyle/>
        <a:p>
          <a:endParaRPr lang="cs-CZ"/>
        </a:p>
      </dgm:t>
    </dgm:pt>
    <dgm:pt modelId="{464DBBB1-9228-47FD-8065-08F24DFD4762}" type="sibTrans" cxnId="{53F7B7ED-EF07-45C3-87AE-89C32BDF1159}">
      <dgm:prSet/>
      <dgm:spPr/>
      <dgm:t>
        <a:bodyPr/>
        <a:lstStyle/>
        <a:p>
          <a:endParaRPr lang="cs-CZ"/>
        </a:p>
      </dgm:t>
    </dgm:pt>
    <dgm:pt modelId="{88CD1256-100C-4623-AB82-9267D563DB26}">
      <dgm:prSet phldrT="[Text]" custT="1"/>
      <dgm:spPr/>
      <dgm:t>
        <a:bodyPr/>
        <a:lstStyle/>
        <a:p>
          <a:pPr>
            <a:lnSpc>
              <a:spcPct val="120000"/>
            </a:lnSpc>
          </a:pPr>
          <a:r>
            <a:rPr lang="cs-CZ" sz="2000" b="1" dirty="0" smtClean="0"/>
            <a:t>Aktivity jednotlivých škol (včetně aktivit z Šablon I. )</a:t>
          </a:r>
          <a:endParaRPr lang="cs-CZ" sz="2000" b="1" dirty="0"/>
        </a:p>
      </dgm:t>
    </dgm:pt>
    <dgm:pt modelId="{79C896F2-CD5D-4C6F-B9BA-3A8F1088F980}" type="parTrans" cxnId="{90F57028-0920-4309-8A2C-E92B9C9579C1}">
      <dgm:prSet/>
      <dgm:spPr/>
      <dgm:t>
        <a:bodyPr/>
        <a:lstStyle/>
        <a:p>
          <a:endParaRPr lang="cs-CZ"/>
        </a:p>
      </dgm:t>
    </dgm:pt>
    <dgm:pt modelId="{A8290E49-5A91-424F-BB3C-7EDF22B3CAB1}" type="sibTrans" cxnId="{90F57028-0920-4309-8A2C-E92B9C9579C1}">
      <dgm:prSet/>
      <dgm:spPr/>
      <dgm:t>
        <a:bodyPr/>
        <a:lstStyle/>
        <a:p>
          <a:endParaRPr lang="cs-CZ"/>
        </a:p>
      </dgm:t>
    </dgm:pt>
    <dgm:pt modelId="{81A742CF-E111-458C-B98C-CD623F13FDDF}">
      <dgm:prSet phldrT="[Text]" custT="1"/>
      <dgm:spPr/>
      <dgm:t>
        <a:bodyPr/>
        <a:lstStyle/>
        <a:p>
          <a:pPr>
            <a:lnSpc>
              <a:spcPct val="120000"/>
            </a:lnSpc>
          </a:pPr>
          <a:r>
            <a:rPr lang="cs-CZ" sz="2000" b="1" dirty="0" smtClean="0"/>
            <a:t>Aktivity spolupráce</a:t>
          </a:r>
          <a:endParaRPr lang="cs-CZ" sz="2000" b="1" dirty="0"/>
        </a:p>
      </dgm:t>
    </dgm:pt>
    <dgm:pt modelId="{12C458C5-C948-4C99-9043-FDA1BF6F35F9}" type="parTrans" cxnId="{33468919-769A-470C-B445-AC3F31E89207}">
      <dgm:prSet/>
      <dgm:spPr/>
      <dgm:t>
        <a:bodyPr/>
        <a:lstStyle/>
        <a:p>
          <a:endParaRPr lang="cs-CZ"/>
        </a:p>
      </dgm:t>
    </dgm:pt>
    <dgm:pt modelId="{BF7589ED-8604-4EA4-803F-2ECEB5C88A74}" type="sibTrans" cxnId="{33468919-769A-470C-B445-AC3F31E89207}">
      <dgm:prSet/>
      <dgm:spPr/>
      <dgm:t>
        <a:bodyPr/>
        <a:lstStyle/>
        <a:p>
          <a:endParaRPr lang="cs-CZ"/>
        </a:p>
      </dgm:t>
    </dgm:pt>
    <dgm:pt modelId="{1D942816-76DE-4124-892A-16E78C5D0D1C}">
      <dgm:prSet phldrT="[Text]" custT="1"/>
      <dgm:spPr/>
      <dgm:t>
        <a:bodyPr/>
        <a:lstStyle/>
        <a:p>
          <a:pPr>
            <a:lnSpc>
              <a:spcPct val="120000"/>
            </a:lnSpc>
          </a:pPr>
          <a:r>
            <a:rPr lang="cs-CZ" sz="2000" b="1" dirty="0" smtClean="0"/>
            <a:t> Roční akční plán</a:t>
          </a:r>
          <a:endParaRPr lang="cs-CZ" sz="2000" b="1" dirty="0"/>
        </a:p>
      </dgm:t>
    </dgm:pt>
    <dgm:pt modelId="{0C7D0198-B71F-47DE-A5EF-DB403E9A16C7}" type="parTrans" cxnId="{F3329B9E-6FBC-4A71-BEF2-CE4A7942255B}">
      <dgm:prSet/>
      <dgm:spPr/>
      <dgm:t>
        <a:bodyPr/>
        <a:lstStyle/>
        <a:p>
          <a:endParaRPr lang="cs-CZ"/>
        </a:p>
      </dgm:t>
    </dgm:pt>
    <dgm:pt modelId="{788C162D-BEB7-4243-81DC-CAE7F48EAB1E}" type="sibTrans" cxnId="{F3329B9E-6FBC-4A71-BEF2-CE4A7942255B}">
      <dgm:prSet/>
      <dgm:spPr/>
      <dgm:t>
        <a:bodyPr/>
        <a:lstStyle/>
        <a:p>
          <a:endParaRPr lang="cs-CZ"/>
        </a:p>
      </dgm:t>
    </dgm:pt>
    <dgm:pt modelId="{ED573DB2-A32A-4474-A8FB-0B2977A688AD}">
      <dgm:prSet phldrT="[Text]" custT="1"/>
      <dgm:spPr/>
      <dgm:t>
        <a:bodyPr/>
        <a:lstStyle/>
        <a:p>
          <a:pPr>
            <a:lnSpc>
              <a:spcPct val="120000"/>
            </a:lnSpc>
          </a:pPr>
          <a:endParaRPr lang="cs-CZ" sz="2000" b="1" dirty="0"/>
        </a:p>
      </dgm:t>
    </dgm:pt>
    <dgm:pt modelId="{481C6F1A-E9EB-4CF2-BBB7-10EFAFEC2D35}" type="parTrans" cxnId="{4B79E7AD-20E9-415C-9E46-C470F1A64027}">
      <dgm:prSet/>
      <dgm:spPr/>
      <dgm:t>
        <a:bodyPr/>
        <a:lstStyle/>
        <a:p>
          <a:endParaRPr lang="cs-CZ"/>
        </a:p>
      </dgm:t>
    </dgm:pt>
    <dgm:pt modelId="{9BA95399-207B-40D1-9D0C-2F330DBC9C66}" type="sibTrans" cxnId="{4B79E7AD-20E9-415C-9E46-C470F1A64027}">
      <dgm:prSet/>
      <dgm:spPr/>
      <dgm:t>
        <a:bodyPr/>
        <a:lstStyle/>
        <a:p>
          <a:endParaRPr lang="cs-CZ"/>
        </a:p>
      </dgm:t>
    </dgm:pt>
    <dgm:pt modelId="{CEA3DE73-728A-4E9E-96C9-A6B8968B5315}">
      <dgm:prSet phldrT="[Text]" custT="1"/>
      <dgm:spPr/>
      <dgm:t>
        <a:bodyPr/>
        <a:lstStyle/>
        <a:p>
          <a:pPr>
            <a:lnSpc>
              <a:spcPct val="120000"/>
            </a:lnSpc>
          </a:pPr>
          <a:r>
            <a:rPr lang="cs-CZ" sz="2000" b="1" dirty="0" smtClean="0"/>
            <a:t>Obsahuje navíc zdroje financování  </a:t>
          </a:r>
          <a:br>
            <a:rPr lang="cs-CZ" sz="2000" b="1" dirty="0" smtClean="0"/>
          </a:br>
          <a:r>
            <a:rPr lang="cs-CZ" sz="2000" b="1" dirty="0" smtClean="0"/>
            <a:t>(</a:t>
          </a:r>
          <a:r>
            <a:rPr lang="cs-CZ" sz="1800" b="1" dirty="0" smtClean="0"/>
            <a:t>12/2017 – výzva OP VVV – Implementace MAP I)</a:t>
          </a:r>
          <a:endParaRPr lang="cs-CZ" sz="1800" b="1" dirty="0"/>
        </a:p>
      </dgm:t>
    </dgm:pt>
    <dgm:pt modelId="{A9FB4013-5A44-43A1-A785-AAFF30CCBB99}" type="parTrans" cxnId="{3B5CB43F-473B-4187-A4F9-386452DB97A7}">
      <dgm:prSet/>
      <dgm:spPr/>
      <dgm:t>
        <a:bodyPr/>
        <a:lstStyle/>
        <a:p>
          <a:endParaRPr lang="cs-CZ"/>
        </a:p>
      </dgm:t>
    </dgm:pt>
    <dgm:pt modelId="{F42E3C7F-D64F-4D6C-8177-DC631B79A797}" type="sibTrans" cxnId="{3B5CB43F-473B-4187-A4F9-386452DB97A7}">
      <dgm:prSet/>
      <dgm:spPr/>
      <dgm:t>
        <a:bodyPr/>
        <a:lstStyle/>
        <a:p>
          <a:endParaRPr lang="cs-CZ"/>
        </a:p>
      </dgm:t>
    </dgm:pt>
    <dgm:pt modelId="{1F997149-AD4A-4305-ACF3-CFBB085F3CAE}">
      <dgm:prSet phldrT="[Text]" custT="1"/>
      <dgm:spPr/>
      <dgm:t>
        <a:bodyPr/>
        <a:lstStyle/>
        <a:p>
          <a:pPr>
            <a:lnSpc>
              <a:spcPct val="120000"/>
            </a:lnSpc>
          </a:pPr>
          <a:r>
            <a:rPr lang="cs-CZ" sz="2000" b="1" dirty="0" smtClean="0"/>
            <a:t>Infrastruktura (pouze přímo využitelné ve výuce, ostatní jsou ve strategickém rámci MAP)</a:t>
          </a:r>
          <a:endParaRPr lang="cs-CZ" sz="2000" b="1" dirty="0"/>
        </a:p>
      </dgm:t>
    </dgm:pt>
    <dgm:pt modelId="{5D7B01EB-4153-4DF8-815B-82DB2449C78A}" type="parTrans" cxnId="{6B6696DF-C674-4017-BFE3-5E3DCA4F901E}">
      <dgm:prSet/>
      <dgm:spPr/>
      <dgm:t>
        <a:bodyPr/>
        <a:lstStyle/>
        <a:p>
          <a:endParaRPr lang="cs-CZ"/>
        </a:p>
      </dgm:t>
    </dgm:pt>
    <dgm:pt modelId="{4DB955CD-DCCD-465F-A5E1-93ED5B9948A4}" type="sibTrans" cxnId="{6B6696DF-C674-4017-BFE3-5E3DCA4F901E}">
      <dgm:prSet/>
      <dgm:spPr/>
      <dgm:t>
        <a:bodyPr/>
        <a:lstStyle/>
        <a:p>
          <a:endParaRPr lang="cs-CZ"/>
        </a:p>
      </dgm:t>
    </dgm:pt>
    <dgm:pt modelId="{7D8B03FF-98CB-4FC8-897A-B7D48F4A352F}">
      <dgm:prSet phldrT="[Text]" custT="1"/>
      <dgm:spPr/>
      <dgm:t>
        <a:bodyPr/>
        <a:lstStyle/>
        <a:p>
          <a:pPr>
            <a:lnSpc>
              <a:spcPct val="120000"/>
            </a:lnSpc>
          </a:pPr>
          <a:endParaRPr lang="cs-CZ" sz="2000" b="1" dirty="0"/>
        </a:p>
      </dgm:t>
    </dgm:pt>
    <dgm:pt modelId="{9909C98E-F279-4E45-84FB-310694A5C158}" type="parTrans" cxnId="{C4E7E350-8E1F-4B71-B0C6-D42E58F35D75}">
      <dgm:prSet/>
      <dgm:spPr/>
      <dgm:t>
        <a:bodyPr/>
        <a:lstStyle/>
        <a:p>
          <a:endParaRPr lang="cs-CZ"/>
        </a:p>
      </dgm:t>
    </dgm:pt>
    <dgm:pt modelId="{FD7C5360-A777-4BFF-AF81-0125A5175D99}" type="sibTrans" cxnId="{C4E7E350-8E1F-4B71-B0C6-D42E58F35D75}">
      <dgm:prSet/>
      <dgm:spPr/>
      <dgm:t>
        <a:bodyPr/>
        <a:lstStyle/>
        <a:p>
          <a:endParaRPr lang="cs-CZ"/>
        </a:p>
      </dgm:t>
    </dgm:pt>
    <dgm:pt modelId="{48B73EDC-17FD-475F-BE5F-8C29E5BDAAB8}">
      <dgm:prSet phldrT="[Text]" custT="1"/>
      <dgm:spPr/>
      <dgm:t>
        <a:bodyPr/>
        <a:lstStyle/>
        <a:p>
          <a:pPr>
            <a:lnSpc>
              <a:spcPct val="120000"/>
            </a:lnSpc>
          </a:pPr>
          <a:r>
            <a:rPr lang="cs-CZ" sz="2000" b="1" dirty="0" smtClean="0"/>
            <a:t>školní rok 2017/2018 </a:t>
          </a:r>
          <a:endParaRPr lang="cs-CZ" sz="2000" b="1" dirty="0"/>
        </a:p>
      </dgm:t>
    </dgm:pt>
    <dgm:pt modelId="{5BC47122-D8CD-4CCD-82A4-99771567D68C}" type="parTrans" cxnId="{498CA70E-9443-4F74-8239-2D9593CC69B6}">
      <dgm:prSet/>
      <dgm:spPr/>
      <dgm:t>
        <a:bodyPr/>
        <a:lstStyle/>
        <a:p>
          <a:endParaRPr lang="cs-CZ"/>
        </a:p>
      </dgm:t>
    </dgm:pt>
    <dgm:pt modelId="{507B10BA-A31A-400C-A8F4-BCAE1E09F24F}" type="sibTrans" cxnId="{498CA70E-9443-4F74-8239-2D9593CC69B6}">
      <dgm:prSet/>
      <dgm:spPr/>
      <dgm:t>
        <a:bodyPr/>
        <a:lstStyle/>
        <a:p>
          <a:endParaRPr lang="cs-CZ"/>
        </a:p>
      </dgm:t>
    </dgm:pt>
    <dgm:pt modelId="{16D76B5F-059E-4716-AD25-3776E628A622}">
      <dgm:prSet phldrT="[Text]" custT="1"/>
      <dgm:spPr/>
      <dgm:t>
        <a:bodyPr/>
        <a:lstStyle/>
        <a:p>
          <a:pPr>
            <a:lnSpc>
              <a:spcPct val="120000"/>
            </a:lnSpc>
          </a:pPr>
          <a:r>
            <a:rPr lang="cs-CZ" sz="2000" b="1" dirty="0" smtClean="0"/>
            <a:t>(</a:t>
          </a:r>
          <a:r>
            <a:rPr lang="cs-CZ" sz="1800" b="1" dirty="0" smtClean="0"/>
            <a:t>název a charakteristika aktivity, rozpočet, termín realizace, realizátor, spolupráce s, připravenost) + soulad se strategickým cílem</a:t>
          </a:r>
          <a:endParaRPr lang="cs-CZ" sz="1800" b="1" dirty="0"/>
        </a:p>
      </dgm:t>
    </dgm:pt>
    <dgm:pt modelId="{EB365161-48E3-4E24-B074-23C5FB985D79}" type="parTrans" cxnId="{45D2F88C-183F-481B-8E99-D87B6383D699}">
      <dgm:prSet/>
      <dgm:spPr/>
      <dgm:t>
        <a:bodyPr/>
        <a:lstStyle/>
        <a:p>
          <a:endParaRPr lang="cs-CZ"/>
        </a:p>
      </dgm:t>
    </dgm:pt>
    <dgm:pt modelId="{AD64BF9B-23ED-4DA6-8F5A-BDB5644EE55F}" type="sibTrans" cxnId="{45D2F88C-183F-481B-8E99-D87B6383D699}">
      <dgm:prSet/>
      <dgm:spPr/>
      <dgm:t>
        <a:bodyPr/>
        <a:lstStyle/>
        <a:p>
          <a:endParaRPr lang="cs-CZ"/>
        </a:p>
      </dgm:t>
    </dgm:pt>
    <dgm:pt modelId="{35449086-0215-4445-85D4-6A904DCF10F8}" type="pres">
      <dgm:prSet presAssocID="{8276AAC2-9CA9-48D9-B49B-00ECB4BDB42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5406EE97-5B54-4F97-9747-EF85D2F6458C}" type="pres">
      <dgm:prSet presAssocID="{3F4F4350-470B-4ABA-8401-ED2DD0089F29}" presName="parentText" presStyleLbl="node1" presStyleIdx="0" presStyleCnt="2" custScaleY="44632" custLinFactNeighborX="-152" custLinFactNeighborY="-5446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5A525FF-3E18-4DD9-9857-AE7C6AC85513}" type="pres">
      <dgm:prSet presAssocID="{3F4F4350-470B-4ABA-8401-ED2DD0089F29}" presName="childText" presStyleLbl="revTx" presStyleIdx="0" presStyleCnt="2" custScaleX="99696" custScaleY="96718" custLinFactNeighborX="152" custLinFactNeighborY="-329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E84E5FD-9309-46F9-AF84-96AA13C9B300}" type="pres">
      <dgm:prSet presAssocID="{1D942816-76DE-4124-892A-16E78C5D0D1C}" presName="parentText" presStyleLbl="node1" presStyleIdx="1" presStyleCnt="2" custScaleY="45684" custLinFactNeighborX="853" custLinFactNeighborY="67393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2B97E9A-188B-46C5-BC2D-D0A8D51C1FC0}" type="pres">
      <dgm:prSet presAssocID="{1D942816-76DE-4124-892A-16E78C5D0D1C}" presName="childText" presStyleLbl="revTx" presStyleIdx="1" presStyleCnt="2" custScaleY="110956" custLinFactNeighborY="3176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498CA70E-9443-4F74-8239-2D9593CC69B6}" srcId="{1D942816-76DE-4124-892A-16E78C5D0D1C}" destId="{48B73EDC-17FD-475F-BE5F-8C29E5BDAAB8}" srcOrd="2" destOrd="0" parTransId="{5BC47122-D8CD-4CCD-82A4-99771567D68C}" sibTransId="{507B10BA-A31A-400C-A8F4-BCAE1E09F24F}"/>
    <dgm:cxn modelId="{0AFEBF5F-92BD-4318-9778-B090487C81BB}" type="presOf" srcId="{81A742CF-E111-458C-B98C-CD623F13FDDF}" destId="{65A525FF-3E18-4DD9-9857-AE7C6AC85513}" srcOrd="0" destOrd="1" presId="urn:microsoft.com/office/officeart/2005/8/layout/vList2"/>
    <dgm:cxn modelId="{DAF6A239-BEB8-4096-8854-04BE41C8B103}" type="presOf" srcId="{88CD1256-100C-4623-AB82-9267D563DB26}" destId="{65A525FF-3E18-4DD9-9857-AE7C6AC85513}" srcOrd="0" destOrd="0" presId="urn:microsoft.com/office/officeart/2005/8/layout/vList2"/>
    <dgm:cxn modelId="{33468919-769A-470C-B445-AC3F31E89207}" srcId="{3F4F4350-470B-4ABA-8401-ED2DD0089F29}" destId="{81A742CF-E111-458C-B98C-CD623F13FDDF}" srcOrd="1" destOrd="0" parTransId="{12C458C5-C948-4C99-9043-FDA1BF6F35F9}" sibTransId="{BF7589ED-8604-4EA4-803F-2ECEB5C88A74}"/>
    <dgm:cxn modelId="{B3A76473-F232-45F1-B87C-9F1D6ACF6296}" type="presOf" srcId="{3F4F4350-470B-4ABA-8401-ED2DD0089F29}" destId="{5406EE97-5B54-4F97-9747-EF85D2F6458C}" srcOrd="0" destOrd="0" presId="urn:microsoft.com/office/officeart/2005/8/layout/vList2"/>
    <dgm:cxn modelId="{77093A36-23FA-493B-AAC6-33B319886BDF}" type="presOf" srcId="{8276AAC2-9CA9-48D9-B49B-00ECB4BDB42A}" destId="{35449086-0215-4445-85D4-6A904DCF10F8}" srcOrd="0" destOrd="0" presId="urn:microsoft.com/office/officeart/2005/8/layout/vList2"/>
    <dgm:cxn modelId="{C4E7E350-8E1F-4B71-B0C6-D42E58F35D75}" srcId="{1D942816-76DE-4124-892A-16E78C5D0D1C}" destId="{7D8B03FF-98CB-4FC8-897A-B7D48F4A352F}" srcOrd="1" destOrd="0" parTransId="{9909C98E-F279-4E45-84FB-310694A5C158}" sibTransId="{FD7C5360-A777-4BFF-AF81-0125A5175D99}"/>
    <dgm:cxn modelId="{1490434F-08E8-4DF4-AF52-1FDCECB1A792}" type="presOf" srcId="{48B73EDC-17FD-475F-BE5F-8C29E5BDAAB8}" destId="{52B97E9A-188B-46C5-BC2D-D0A8D51C1FC0}" srcOrd="0" destOrd="2" presId="urn:microsoft.com/office/officeart/2005/8/layout/vList2"/>
    <dgm:cxn modelId="{45D2F88C-183F-481B-8E99-D87B6383D699}" srcId="{1D942816-76DE-4124-892A-16E78C5D0D1C}" destId="{16D76B5F-059E-4716-AD25-3776E628A622}" srcOrd="0" destOrd="0" parTransId="{EB365161-48E3-4E24-B074-23C5FB985D79}" sibTransId="{AD64BF9B-23ED-4DA6-8F5A-BDB5644EE55F}"/>
    <dgm:cxn modelId="{53F7B7ED-EF07-45C3-87AE-89C32BDF1159}" srcId="{8276AAC2-9CA9-48D9-B49B-00ECB4BDB42A}" destId="{3F4F4350-470B-4ABA-8401-ED2DD0089F29}" srcOrd="0" destOrd="0" parTransId="{78F8D939-FCD1-4D04-ABFD-69ECCE00B86F}" sibTransId="{464DBBB1-9228-47FD-8065-08F24DFD4762}"/>
    <dgm:cxn modelId="{4B79E7AD-20E9-415C-9E46-C470F1A64027}" srcId="{1D942816-76DE-4124-892A-16E78C5D0D1C}" destId="{ED573DB2-A32A-4474-A8FB-0B2977A688AD}" srcOrd="4" destOrd="0" parTransId="{481C6F1A-E9EB-4CF2-BBB7-10EFAFEC2D35}" sibTransId="{9BA95399-207B-40D1-9D0C-2F330DBC9C66}"/>
    <dgm:cxn modelId="{9F38E6F5-C337-4FEF-8C76-19C92DB13210}" type="presOf" srcId="{1D942816-76DE-4124-892A-16E78C5D0D1C}" destId="{DE84E5FD-9309-46F9-AF84-96AA13C9B300}" srcOrd="0" destOrd="0" presId="urn:microsoft.com/office/officeart/2005/8/layout/vList2"/>
    <dgm:cxn modelId="{3B5CB43F-473B-4187-A4F9-386452DB97A7}" srcId="{1D942816-76DE-4124-892A-16E78C5D0D1C}" destId="{CEA3DE73-728A-4E9E-96C9-A6B8968B5315}" srcOrd="3" destOrd="0" parTransId="{A9FB4013-5A44-43A1-A785-AAFF30CCBB99}" sibTransId="{F42E3C7F-D64F-4D6C-8177-DC631B79A797}"/>
    <dgm:cxn modelId="{BAE78E3D-C032-4E84-9560-6BC2E7822843}" type="presOf" srcId="{16D76B5F-059E-4716-AD25-3776E628A622}" destId="{52B97E9A-188B-46C5-BC2D-D0A8D51C1FC0}" srcOrd="0" destOrd="0" presId="urn:microsoft.com/office/officeart/2005/8/layout/vList2"/>
    <dgm:cxn modelId="{73630D96-9B54-421B-9B7F-1C357101129A}" type="presOf" srcId="{7D8B03FF-98CB-4FC8-897A-B7D48F4A352F}" destId="{52B97E9A-188B-46C5-BC2D-D0A8D51C1FC0}" srcOrd="0" destOrd="1" presId="urn:microsoft.com/office/officeart/2005/8/layout/vList2"/>
    <dgm:cxn modelId="{90F57028-0920-4309-8A2C-E92B9C9579C1}" srcId="{3F4F4350-470B-4ABA-8401-ED2DD0089F29}" destId="{88CD1256-100C-4623-AB82-9267D563DB26}" srcOrd="0" destOrd="0" parTransId="{79C896F2-CD5D-4C6F-B9BA-3A8F1088F980}" sibTransId="{A8290E49-5A91-424F-BB3C-7EDF22B3CAB1}"/>
    <dgm:cxn modelId="{F8C1AA7B-E5BD-4C75-AA29-068D5EAAA303}" type="presOf" srcId="{1F997149-AD4A-4305-ACF3-CFBB085F3CAE}" destId="{65A525FF-3E18-4DD9-9857-AE7C6AC85513}" srcOrd="0" destOrd="2" presId="urn:microsoft.com/office/officeart/2005/8/layout/vList2"/>
    <dgm:cxn modelId="{6B6696DF-C674-4017-BFE3-5E3DCA4F901E}" srcId="{3F4F4350-470B-4ABA-8401-ED2DD0089F29}" destId="{1F997149-AD4A-4305-ACF3-CFBB085F3CAE}" srcOrd="2" destOrd="0" parTransId="{5D7B01EB-4153-4DF8-815B-82DB2449C78A}" sibTransId="{4DB955CD-DCCD-465F-A5E1-93ED5B9948A4}"/>
    <dgm:cxn modelId="{5C013C9F-BD39-4631-9BD0-02D6D490355D}" type="presOf" srcId="{ED573DB2-A32A-4474-A8FB-0B2977A688AD}" destId="{52B97E9A-188B-46C5-BC2D-D0A8D51C1FC0}" srcOrd="0" destOrd="4" presId="urn:microsoft.com/office/officeart/2005/8/layout/vList2"/>
    <dgm:cxn modelId="{90F0ACE6-2708-4DD2-89E7-B442A6287C87}" type="presOf" srcId="{CEA3DE73-728A-4E9E-96C9-A6B8968B5315}" destId="{52B97E9A-188B-46C5-BC2D-D0A8D51C1FC0}" srcOrd="0" destOrd="3" presId="urn:microsoft.com/office/officeart/2005/8/layout/vList2"/>
    <dgm:cxn modelId="{F3329B9E-6FBC-4A71-BEF2-CE4A7942255B}" srcId="{8276AAC2-9CA9-48D9-B49B-00ECB4BDB42A}" destId="{1D942816-76DE-4124-892A-16E78C5D0D1C}" srcOrd="1" destOrd="0" parTransId="{0C7D0198-B71F-47DE-A5EF-DB403E9A16C7}" sibTransId="{788C162D-BEB7-4243-81DC-CAE7F48EAB1E}"/>
    <dgm:cxn modelId="{74667B73-2989-4855-B8EE-01AF0EBBFC30}" type="presParOf" srcId="{35449086-0215-4445-85D4-6A904DCF10F8}" destId="{5406EE97-5B54-4F97-9747-EF85D2F6458C}" srcOrd="0" destOrd="0" presId="urn:microsoft.com/office/officeart/2005/8/layout/vList2"/>
    <dgm:cxn modelId="{529E22A9-2D32-423C-A0C6-A09A1C8B142F}" type="presParOf" srcId="{35449086-0215-4445-85D4-6A904DCF10F8}" destId="{65A525FF-3E18-4DD9-9857-AE7C6AC85513}" srcOrd="1" destOrd="0" presId="urn:microsoft.com/office/officeart/2005/8/layout/vList2"/>
    <dgm:cxn modelId="{717B1AF1-8F03-4D85-A70D-9C8411953279}" type="presParOf" srcId="{35449086-0215-4445-85D4-6A904DCF10F8}" destId="{DE84E5FD-9309-46F9-AF84-96AA13C9B300}" srcOrd="2" destOrd="0" presId="urn:microsoft.com/office/officeart/2005/8/layout/vList2"/>
    <dgm:cxn modelId="{49B7AACC-0CF7-4D42-A771-FE3FAA86F743}" type="presParOf" srcId="{35449086-0215-4445-85D4-6A904DCF10F8}" destId="{52B97E9A-188B-46C5-BC2D-D0A8D51C1FC0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B1D4CB5E-114A-4CF7-95CC-41775BD00D4B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2964F256-CC93-4406-B9A5-D5701F8F7773}">
      <dgm:prSet phldrT="[Text]"/>
      <dgm:spPr/>
      <dgm:t>
        <a:bodyPr/>
        <a:lstStyle/>
        <a:p>
          <a:r>
            <a:rPr lang="cs-CZ" b="1" dirty="0" smtClean="0"/>
            <a:t>Akční plán </a:t>
          </a:r>
          <a:endParaRPr lang="cs-CZ" b="1" dirty="0"/>
        </a:p>
      </dgm:t>
    </dgm:pt>
    <dgm:pt modelId="{6446883F-69BA-482A-ABF6-552D9A73086E}" type="parTrans" cxnId="{2C63495A-BB79-4E31-9E63-20D20FBCE3EB}">
      <dgm:prSet/>
      <dgm:spPr/>
      <dgm:t>
        <a:bodyPr/>
        <a:lstStyle/>
        <a:p>
          <a:endParaRPr lang="cs-CZ"/>
        </a:p>
      </dgm:t>
    </dgm:pt>
    <dgm:pt modelId="{9B250DDF-4EC0-4DF2-B76F-15BD3353B5A5}" type="sibTrans" cxnId="{2C63495A-BB79-4E31-9E63-20D20FBCE3EB}">
      <dgm:prSet/>
      <dgm:spPr/>
      <dgm:t>
        <a:bodyPr/>
        <a:lstStyle/>
        <a:p>
          <a:endParaRPr lang="cs-CZ"/>
        </a:p>
      </dgm:t>
    </dgm:pt>
    <dgm:pt modelId="{83F78DA1-C5BD-4C0B-8A6A-204EFFA4C74B}" type="pres">
      <dgm:prSet presAssocID="{B1D4CB5E-114A-4CF7-95CC-41775BD00D4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cs-CZ"/>
        </a:p>
      </dgm:t>
    </dgm:pt>
    <dgm:pt modelId="{4A308560-7149-4BA4-AF03-B2D15EF9B6E5}" type="pres">
      <dgm:prSet presAssocID="{2964F256-CC93-4406-B9A5-D5701F8F7773}" presName="hierRoot1" presStyleCnt="0"/>
      <dgm:spPr/>
    </dgm:pt>
    <dgm:pt modelId="{04A02BE0-846F-451B-A80B-2810875A7599}" type="pres">
      <dgm:prSet presAssocID="{2964F256-CC93-4406-B9A5-D5701F8F7773}" presName="composite" presStyleCnt="0"/>
      <dgm:spPr/>
    </dgm:pt>
    <dgm:pt modelId="{D8878D1D-75FE-4874-9D85-D22E314E4766}" type="pres">
      <dgm:prSet presAssocID="{2964F256-CC93-4406-B9A5-D5701F8F7773}" presName="background" presStyleLbl="node0" presStyleIdx="0" presStyleCnt="1"/>
      <dgm:spPr/>
    </dgm:pt>
    <dgm:pt modelId="{53AB9437-9E03-42BE-8E10-278428D11B15}" type="pres">
      <dgm:prSet presAssocID="{2964F256-CC93-4406-B9A5-D5701F8F7773}" presName="text" presStyleLbl="fgAcc0" presStyleIdx="0" presStyleCnt="1" custScaleX="292561" custScaleY="54572" custLinFactNeighborX="-9673" custLinFactNeighborY="-18060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6813A3FC-3877-437C-8F0B-DC42DA464FA6}" type="pres">
      <dgm:prSet presAssocID="{2964F256-CC93-4406-B9A5-D5701F8F7773}" presName="hierChild2" presStyleCnt="0"/>
      <dgm:spPr/>
    </dgm:pt>
  </dgm:ptLst>
  <dgm:cxnLst>
    <dgm:cxn modelId="{63EE08F7-9588-4E46-87E8-BF263AF5B756}" type="presOf" srcId="{2964F256-CC93-4406-B9A5-D5701F8F7773}" destId="{53AB9437-9E03-42BE-8E10-278428D11B15}" srcOrd="0" destOrd="0" presId="urn:microsoft.com/office/officeart/2005/8/layout/hierarchy1"/>
    <dgm:cxn modelId="{2C63495A-BB79-4E31-9E63-20D20FBCE3EB}" srcId="{B1D4CB5E-114A-4CF7-95CC-41775BD00D4B}" destId="{2964F256-CC93-4406-B9A5-D5701F8F7773}" srcOrd="0" destOrd="0" parTransId="{6446883F-69BA-482A-ABF6-552D9A73086E}" sibTransId="{9B250DDF-4EC0-4DF2-B76F-15BD3353B5A5}"/>
    <dgm:cxn modelId="{D0F4C8DC-EBFF-4007-A450-DEB018FF711A}" type="presOf" srcId="{B1D4CB5E-114A-4CF7-95CC-41775BD00D4B}" destId="{83F78DA1-C5BD-4C0B-8A6A-204EFFA4C74B}" srcOrd="0" destOrd="0" presId="urn:microsoft.com/office/officeart/2005/8/layout/hierarchy1"/>
    <dgm:cxn modelId="{E0B61D67-EA44-4439-AE69-0D3EDAA414A1}" type="presParOf" srcId="{83F78DA1-C5BD-4C0B-8A6A-204EFFA4C74B}" destId="{4A308560-7149-4BA4-AF03-B2D15EF9B6E5}" srcOrd="0" destOrd="0" presId="urn:microsoft.com/office/officeart/2005/8/layout/hierarchy1"/>
    <dgm:cxn modelId="{2814DB72-9A0D-4F50-8B47-F5DEB7A8A3A8}" type="presParOf" srcId="{4A308560-7149-4BA4-AF03-B2D15EF9B6E5}" destId="{04A02BE0-846F-451B-A80B-2810875A7599}" srcOrd="0" destOrd="0" presId="urn:microsoft.com/office/officeart/2005/8/layout/hierarchy1"/>
    <dgm:cxn modelId="{9617ACBC-708D-4565-9D1E-14B87D9E528D}" type="presParOf" srcId="{04A02BE0-846F-451B-A80B-2810875A7599}" destId="{D8878D1D-75FE-4874-9D85-D22E314E4766}" srcOrd="0" destOrd="0" presId="urn:microsoft.com/office/officeart/2005/8/layout/hierarchy1"/>
    <dgm:cxn modelId="{FACBEB75-3AB6-4CE3-9476-C1A3E2191725}" type="presParOf" srcId="{04A02BE0-846F-451B-A80B-2810875A7599}" destId="{53AB9437-9E03-42BE-8E10-278428D11B15}" srcOrd="1" destOrd="0" presId="urn:microsoft.com/office/officeart/2005/8/layout/hierarchy1"/>
    <dgm:cxn modelId="{9B89CA38-1729-4658-BEED-D23DFEA091E6}" type="presParOf" srcId="{4A308560-7149-4BA4-AF03-B2D15EF9B6E5}" destId="{6813A3FC-3877-437C-8F0B-DC42DA464FA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C2FCD40E-CBA5-46DC-A2DB-5788B48AC062}" type="doc">
      <dgm:prSet loTypeId="urn:microsoft.com/office/officeart/2005/8/layout/chevron1" loCatId="process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cs-CZ"/>
        </a:p>
      </dgm:t>
    </dgm:pt>
    <dgm:pt modelId="{96AD050F-F6B7-43BD-82D3-9B309EE9017B}" type="pres">
      <dgm:prSet presAssocID="{C2FCD40E-CBA5-46DC-A2DB-5788B48AC06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</dgm:ptLst>
  <dgm:cxnLst>
    <dgm:cxn modelId="{8E316C6E-F9E1-43B0-B5EB-227499BD7A07}" type="presOf" srcId="{C2FCD40E-CBA5-46DC-A2DB-5788B48AC062}" destId="{96AD050F-F6B7-43BD-82D3-9B309EE9017B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FCD40E-CBA5-46DC-A2DB-5788B48AC062}" type="doc">
      <dgm:prSet loTypeId="urn:microsoft.com/office/officeart/2005/8/layout/chevron1" loCatId="process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cs-CZ"/>
        </a:p>
      </dgm:t>
    </dgm:pt>
    <dgm:pt modelId="{96AD050F-F6B7-43BD-82D3-9B309EE9017B}" type="pres">
      <dgm:prSet presAssocID="{C2FCD40E-CBA5-46DC-A2DB-5788B48AC06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</dgm:ptLst>
  <dgm:cxnLst>
    <dgm:cxn modelId="{80DB6C67-5DB5-4F96-95D0-99E2FBD8EDB8}" type="presOf" srcId="{C2FCD40E-CBA5-46DC-A2DB-5788B48AC062}" destId="{96AD050F-F6B7-43BD-82D3-9B309EE9017B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B1D4CB5E-114A-4CF7-95CC-41775BD00D4B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2964F256-CC93-4406-B9A5-D5701F8F7773}">
      <dgm:prSet phldrT="[Text]"/>
      <dgm:spPr/>
      <dgm:t>
        <a:bodyPr/>
        <a:lstStyle/>
        <a:p>
          <a:r>
            <a:rPr lang="cs-CZ" b="1" dirty="0" smtClean="0"/>
            <a:t>Dokument MAP rozvoje vzdělávání v ORP Kralupy nad Vltavou</a:t>
          </a:r>
          <a:endParaRPr lang="cs-CZ" b="1" dirty="0"/>
        </a:p>
      </dgm:t>
    </dgm:pt>
    <dgm:pt modelId="{6446883F-69BA-482A-ABF6-552D9A73086E}" type="parTrans" cxnId="{2C63495A-BB79-4E31-9E63-20D20FBCE3EB}">
      <dgm:prSet/>
      <dgm:spPr/>
      <dgm:t>
        <a:bodyPr/>
        <a:lstStyle/>
        <a:p>
          <a:endParaRPr lang="cs-CZ"/>
        </a:p>
      </dgm:t>
    </dgm:pt>
    <dgm:pt modelId="{9B250DDF-4EC0-4DF2-B76F-15BD3353B5A5}" type="sibTrans" cxnId="{2C63495A-BB79-4E31-9E63-20D20FBCE3EB}">
      <dgm:prSet/>
      <dgm:spPr/>
      <dgm:t>
        <a:bodyPr/>
        <a:lstStyle/>
        <a:p>
          <a:endParaRPr lang="cs-CZ"/>
        </a:p>
      </dgm:t>
    </dgm:pt>
    <dgm:pt modelId="{83F78DA1-C5BD-4C0B-8A6A-204EFFA4C74B}" type="pres">
      <dgm:prSet presAssocID="{B1D4CB5E-114A-4CF7-95CC-41775BD00D4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cs-CZ"/>
        </a:p>
      </dgm:t>
    </dgm:pt>
    <dgm:pt modelId="{4A308560-7149-4BA4-AF03-B2D15EF9B6E5}" type="pres">
      <dgm:prSet presAssocID="{2964F256-CC93-4406-B9A5-D5701F8F7773}" presName="hierRoot1" presStyleCnt="0"/>
      <dgm:spPr/>
    </dgm:pt>
    <dgm:pt modelId="{04A02BE0-846F-451B-A80B-2810875A7599}" type="pres">
      <dgm:prSet presAssocID="{2964F256-CC93-4406-B9A5-D5701F8F7773}" presName="composite" presStyleCnt="0"/>
      <dgm:spPr/>
    </dgm:pt>
    <dgm:pt modelId="{D8878D1D-75FE-4874-9D85-D22E314E4766}" type="pres">
      <dgm:prSet presAssocID="{2964F256-CC93-4406-B9A5-D5701F8F7773}" presName="background" presStyleLbl="node0" presStyleIdx="0" presStyleCnt="1"/>
      <dgm:spPr/>
    </dgm:pt>
    <dgm:pt modelId="{53AB9437-9E03-42BE-8E10-278428D11B15}" type="pres">
      <dgm:prSet presAssocID="{2964F256-CC93-4406-B9A5-D5701F8F7773}" presName="text" presStyleLbl="fgAcc0" presStyleIdx="0" presStyleCnt="1" custScaleX="292561" custScaleY="54572" custLinFactNeighborX="-20384" custLinFactNeighborY="18044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6813A3FC-3877-437C-8F0B-DC42DA464FA6}" type="pres">
      <dgm:prSet presAssocID="{2964F256-CC93-4406-B9A5-D5701F8F7773}" presName="hierChild2" presStyleCnt="0"/>
      <dgm:spPr/>
    </dgm:pt>
  </dgm:ptLst>
  <dgm:cxnLst>
    <dgm:cxn modelId="{63EE08F7-9588-4E46-87E8-BF263AF5B756}" type="presOf" srcId="{2964F256-CC93-4406-B9A5-D5701F8F7773}" destId="{53AB9437-9E03-42BE-8E10-278428D11B15}" srcOrd="0" destOrd="0" presId="urn:microsoft.com/office/officeart/2005/8/layout/hierarchy1"/>
    <dgm:cxn modelId="{2C63495A-BB79-4E31-9E63-20D20FBCE3EB}" srcId="{B1D4CB5E-114A-4CF7-95CC-41775BD00D4B}" destId="{2964F256-CC93-4406-B9A5-D5701F8F7773}" srcOrd="0" destOrd="0" parTransId="{6446883F-69BA-482A-ABF6-552D9A73086E}" sibTransId="{9B250DDF-4EC0-4DF2-B76F-15BD3353B5A5}"/>
    <dgm:cxn modelId="{D0F4C8DC-EBFF-4007-A450-DEB018FF711A}" type="presOf" srcId="{B1D4CB5E-114A-4CF7-95CC-41775BD00D4B}" destId="{83F78DA1-C5BD-4C0B-8A6A-204EFFA4C74B}" srcOrd="0" destOrd="0" presId="urn:microsoft.com/office/officeart/2005/8/layout/hierarchy1"/>
    <dgm:cxn modelId="{E0B61D67-EA44-4439-AE69-0D3EDAA414A1}" type="presParOf" srcId="{83F78DA1-C5BD-4C0B-8A6A-204EFFA4C74B}" destId="{4A308560-7149-4BA4-AF03-B2D15EF9B6E5}" srcOrd="0" destOrd="0" presId="urn:microsoft.com/office/officeart/2005/8/layout/hierarchy1"/>
    <dgm:cxn modelId="{2814DB72-9A0D-4F50-8B47-F5DEB7A8A3A8}" type="presParOf" srcId="{4A308560-7149-4BA4-AF03-B2D15EF9B6E5}" destId="{04A02BE0-846F-451B-A80B-2810875A7599}" srcOrd="0" destOrd="0" presId="urn:microsoft.com/office/officeart/2005/8/layout/hierarchy1"/>
    <dgm:cxn modelId="{9617ACBC-708D-4565-9D1E-14B87D9E528D}" type="presParOf" srcId="{04A02BE0-846F-451B-A80B-2810875A7599}" destId="{D8878D1D-75FE-4874-9D85-D22E314E4766}" srcOrd="0" destOrd="0" presId="urn:microsoft.com/office/officeart/2005/8/layout/hierarchy1"/>
    <dgm:cxn modelId="{FACBEB75-3AB6-4CE3-9476-C1A3E2191725}" type="presParOf" srcId="{04A02BE0-846F-451B-A80B-2810875A7599}" destId="{53AB9437-9E03-42BE-8E10-278428D11B15}" srcOrd="1" destOrd="0" presId="urn:microsoft.com/office/officeart/2005/8/layout/hierarchy1"/>
    <dgm:cxn modelId="{9B89CA38-1729-4658-BEED-D23DFEA091E6}" type="presParOf" srcId="{4A308560-7149-4BA4-AF03-B2D15EF9B6E5}" destId="{6813A3FC-3877-437C-8F0B-DC42DA464FA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C2FCD40E-CBA5-46DC-A2DB-5788B48AC062}" type="doc">
      <dgm:prSet loTypeId="urn:microsoft.com/office/officeart/2005/8/layout/chevron1" loCatId="process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cs-CZ"/>
        </a:p>
      </dgm:t>
    </dgm:pt>
    <dgm:pt modelId="{96AD050F-F6B7-43BD-82D3-9B309EE9017B}" type="pres">
      <dgm:prSet presAssocID="{C2FCD40E-CBA5-46DC-A2DB-5788B48AC06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</dgm:ptLst>
  <dgm:cxnLst>
    <dgm:cxn modelId="{8E316C6E-F9E1-43B0-B5EB-227499BD7A07}" type="presOf" srcId="{C2FCD40E-CBA5-46DC-A2DB-5788B48AC062}" destId="{96AD050F-F6B7-43BD-82D3-9B309EE9017B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B1D4CB5E-114A-4CF7-95CC-41775BD00D4B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2964F256-CC93-4406-B9A5-D5701F8F7773}">
      <dgm:prSet phldrT="[Text]"/>
      <dgm:spPr/>
      <dgm:t>
        <a:bodyPr/>
        <a:lstStyle/>
        <a:p>
          <a:r>
            <a:rPr lang="cs-CZ" b="1" dirty="0" smtClean="0"/>
            <a:t>Smlouva o spolupráci s ASZ</a:t>
          </a:r>
          <a:endParaRPr lang="cs-CZ" b="1" dirty="0"/>
        </a:p>
      </dgm:t>
    </dgm:pt>
    <dgm:pt modelId="{6446883F-69BA-482A-ABF6-552D9A73086E}" type="parTrans" cxnId="{2C63495A-BB79-4E31-9E63-20D20FBCE3EB}">
      <dgm:prSet/>
      <dgm:spPr/>
      <dgm:t>
        <a:bodyPr/>
        <a:lstStyle/>
        <a:p>
          <a:endParaRPr lang="cs-CZ"/>
        </a:p>
      </dgm:t>
    </dgm:pt>
    <dgm:pt modelId="{9B250DDF-4EC0-4DF2-B76F-15BD3353B5A5}" type="sibTrans" cxnId="{2C63495A-BB79-4E31-9E63-20D20FBCE3EB}">
      <dgm:prSet/>
      <dgm:spPr/>
      <dgm:t>
        <a:bodyPr/>
        <a:lstStyle/>
        <a:p>
          <a:endParaRPr lang="cs-CZ"/>
        </a:p>
      </dgm:t>
    </dgm:pt>
    <dgm:pt modelId="{83F78DA1-C5BD-4C0B-8A6A-204EFFA4C74B}" type="pres">
      <dgm:prSet presAssocID="{B1D4CB5E-114A-4CF7-95CC-41775BD00D4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cs-CZ"/>
        </a:p>
      </dgm:t>
    </dgm:pt>
    <dgm:pt modelId="{4A308560-7149-4BA4-AF03-B2D15EF9B6E5}" type="pres">
      <dgm:prSet presAssocID="{2964F256-CC93-4406-B9A5-D5701F8F7773}" presName="hierRoot1" presStyleCnt="0"/>
      <dgm:spPr/>
    </dgm:pt>
    <dgm:pt modelId="{04A02BE0-846F-451B-A80B-2810875A7599}" type="pres">
      <dgm:prSet presAssocID="{2964F256-CC93-4406-B9A5-D5701F8F7773}" presName="composite" presStyleCnt="0"/>
      <dgm:spPr/>
    </dgm:pt>
    <dgm:pt modelId="{D8878D1D-75FE-4874-9D85-D22E314E4766}" type="pres">
      <dgm:prSet presAssocID="{2964F256-CC93-4406-B9A5-D5701F8F7773}" presName="background" presStyleLbl="node0" presStyleIdx="0" presStyleCnt="1"/>
      <dgm:spPr/>
    </dgm:pt>
    <dgm:pt modelId="{53AB9437-9E03-42BE-8E10-278428D11B15}" type="pres">
      <dgm:prSet presAssocID="{2964F256-CC93-4406-B9A5-D5701F8F7773}" presName="text" presStyleLbl="fgAcc0" presStyleIdx="0" presStyleCnt="1" custScaleX="292561" custScaleY="54572" custLinFactNeighborX="-20384" custLinFactNeighborY="18044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6813A3FC-3877-437C-8F0B-DC42DA464FA6}" type="pres">
      <dgm:prSet presAssocID="{2964F256-CC93-4406-B9A5-D5701F8F7773}" presName="hierChild2" presStyleCnt="0"/>
      <dgm:spPr/>
    </dgm:pt>
  </dgm:ptLst>
  <dgm:cxnLst>
    <dgm:cxn modelId="{63EE08F7-9588-4E46-87E8-BF263AF5B756}" type="presOf" srcId="{2964F256-CC93-4406-B9A5-D5701F8F7773}" destId="{53AB9437-9E03-42BE-8E10-278428D11B15}" srcOrd="0" destOrd="0" presId="urn:microsoft.com/office/officeart/2005/8/layout/hierarchy1"/>
    <dgm:cxn modelId="{2C63495A-BB79-4E31-9E63-20D20FBCE3EB}" srcId="{B1D4CB5E-114A-4CF7-95CC-41775BD00D4B}" destId="{2964F256-CC93-4406-B9A5-D5701F8F7773}" srcOrd="0" destOrd="0" parTransId="{6446883F-69BA-482A-ABF6-552D9A73086E}" sibTransId="{9B250DDF-4EC0-4DF2-B76F-15BD3353B5A5}"/>
    <dgm:cxn modelId="{D0F4C8DC-EBFF-4007-A450-DEB018FF711A}" type="presOf" srcId="{B1D4CB5E-114A-4CF7-95CC-41775BD00D4B}" destId="{83F78DA1-C5BD-4C0B-8A6A-204EFFA4C74B}" srcOrd="0" destOrd="0" presId="urn:microsoft.com/office/officeart/2005/8/layout/hierarchy1"/>
    <dgm:cxn modelId="{E0B61D67-EA44-4439-AE69-0D3EDAA414A1}" type="presParOf" srcId="{83F78DA1-C5BD-4C0B-8A6A-204EFFA4C74B}" destId="{4A308560-7149-4BA4-AF03-B2D15EF9B6E5}" srcOrd="0" destOrd="0" presId="urn:microsoft.com/office/officeart/2005/8/layout/hierarchy1"/>
    <dgm:cxn modelId="{2814DB72-9A0D-4F50-8B47-F5DEB7A8A3A8}" type="presParOf" srcId="{4A308560-7149-4BA4-AF03-B2D15EF9B6E5}" destId="{04A02BE0-846F-451B-A80B-2810875A7599}" srcOrd="0" destOrd="0" presId="urn:microsoft.com/office/officeart/2005/8/layout/hierarchy1"/>
    <dgm:cxn modelId="{9617ACBC-708D-4565-9D1E-14B87D9E528D}" type="presParOf" srcId="{04A02BE0-846F-451B-A80B-2810875A7599}" destId="{D8878D1D-75FE-4874-9D85-D22E314E4766}" srcOrd="0" destOrd="0" presId="urn:microsoft.com/office/officeart/2005/8/layout/hierarchy1"/>
    <dgm:cxn modelId="{FACBEB75-3AB6-4CE3-9476-C1A3E2191725}" type="presParOf" srcId="{04A02BE0-846F-451B-A80B-2810875A7599}" destId="{53AB9437-9E03-42BE-8E10-278428D11B15}" srcOrd="1" destOrd="0" presId="urn:microsoft.com/office/officeart/2005/8/layout/hierarchy1"/>
    <dgm:cxn modelId="{9B89CA38-1729-4658-BEED-D23DFEA091E6}" type="presParOf" srcId="{4A308560-7149-4BA4-AF03-B2D15EF9B6E5}" destId="{6813A3FC-3877-437C-8F0B-DC42DA464FA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59ACE77A-7F4A-4D6F-8AB1-81B85D1E1196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F353C45F-A4E3-4F66-9AF0-DB64E6F2F693}">
      <dgm:prSet phldrT="[Text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cs-CZ" sz="4000" dirty="0" smtClean="0">
              <a:latin typeface="Arial" panose="020B0604020202020204" pitchFamily="34" charset="0"/>
              <a:cs typeface="Arial" panose="020B0604020202020204" pitchFamily="34" charset="0"/>
            </a:rPr>
            <a:t>www.nadprahou.eu</a:t>
          </a:r>
          <a:endParaRPr lang="cs-CZ" sz="4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4546805-5C94-4358-9340-6596BA282916}" type="parTrans" cxnId="{B9B71FB7-AD84-4A34-B106-A57EAD5B2F1D}">
      <dgm:prSet/>
      <dgm:spPr/>
      <dgm:t>
        <a:bodyPr/>
        <a:lstStyle/>
        <a:p>
          <a:endParaRPr lang="cs-CZ"/>
        </a:p>
      </dgm:t>
    </dgm:pt>
    <dgm:pt modelId="{8ACD7C07-E84F-460A-B962-4F743A89BC43}" type="sibTrans" cxnId="{B9B71FB7-AD84-4A34-B106-A57EAD5B2F1D}">
      <dgm:prSet/>
      <dgm:spPr/>
      <dgm:t>
        <a:bodyPr/>
        <a:lstStyle/>
        <a:p>
          <a:endParaRPr lang="cs-CZ"/>
        </a:p>
      </dgm:t>
    </dgm:pt>
    <dgm:pt modelId="{AF6C6846-D577-4721-98E3-BE9CFD1AD4D2}" type="pres">
      <dgm:prSet presAssocID="{59ACE77A-7F4A-4D6F-8AB1-81B85D1E1196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734454D9-5731-4A5E-A8EF-77289F5E150F}" type="pres">
      <dgm:prSet presAssocID="{59ACE77A-7F4A-4D6F-8AB1-81B85D1E1196}" presName="hierFlow" presStyleCnt="0"/>
      <dgm:spPr/>
    </dgm:pt>
    <dgm:pt modelId="{39F1FF21-12EC-4025-99BB-3D254AE80D60}" type="pres">
      <dgm:prSet presAssocID="{59ACE77A-7F4A-4D6F-8AB1-81B85D1E1196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451E3A87-20DC-4175-B38B-3FDB52513DA3}" type="pres">
      <dgm:prSet presAssocID="{F353C45F-A4E3-4F66-9AF0-DB64E6F2F693}" presName="Name14" presStyleCnt="0"/>
      <dgm:spPr/>
    </dgm:pt>
    <dgm:pt modelId="{3DA6DC5A-865B-4026-9BA5-2115FBB216DB}" type="pres">
      <dgm:prSet presAssocID="{F353C45F-A4E3-4F66-9AF0-DB64E6F2F693}" presName="level1Shape" presStyleLbl="node0" presStyleIdx="0" presStyleCnt="1" custScaleX="365626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CBC23135-DAF5-434A-A653-8AA625F305B8}" type="pres">
      <dgm:prSet presAssocID="{F353C45F-A4E3-4F66-9AF0-DB64E6F2F693}" presName="hierChild2" presStyleCnt="0"/>
      <dgm:spPr/>
    </dgm:pt>
    <dgm:pt modelId="{68A42A9A-9B70-4129-9A4E-F04F106E1754}" type="pres">
      <dgm:prSet presAssocID="{59ACE77A-7F4A-4D6F-8AB1-81B85D1E1196}" presName="bgShapesFlow" presStyleCnt="0"/>
      <dgm:spPr/>
    </dgm:pt>
  </dgm:ptLst>
  <dgm:cxnLst>
    <dgm:cxn modelId="{F44715D1-B0CF-45DA-A190-C47C73777491}" type="presOf" srcId="{59ACE77A-7F4A-4D6F-8AB1-81B85D1E1196}" destId="{AF6C6846-D577-4721-98E3-BE9CFD1AD4D2}" srcOrd="0" destOrd="0" presId="urn:microsoft.com/office/officeart/2005/8/layout/hierarchy6"/>
    <dgm:cxn modelId="{B9B71FB7-AD84-4A34-B106-A57EAD5B2F1D}" srcId="{59ACE77A-7F4A-4D6F-8AB1-81B85D1E1196}" destId="{F353C45F-A4E3-4F66-9AF0-DB64E6F2F693}" srcOrd="0" destOrd="0" parTransId="{24546805-5C94-4358-9340-6596BA282916}" sibTransId="{8ACD7C07-E84F-460A-B962-4F743A89BC43}"/>
    <dgm:cxn modelId="{6FE9A3B1-53FF-4B21-AAA9-55C8E78A6209}" type="presOf" srcId="{F353C45F-A4E3-4F66-9AF0-DB64E6F2F693}" destId="{3DA6DC5A-865B-4026-9BA5-2115FBB216DB}" srcOrd="0" destOrd="0" presId="urn:microsoft.com/office/officeart/2005/8/layout/hierarchy6"/>
    <dgm:cxn modelId="{C64AC431-82CE-4E13-8E3A-1C702DDB6A46}" type="presParOf" srcId="{AF6C6846-D577-4721-98E3-BE9CFD1AD4D2}" destId="{734454D9-5731-4A5E-A8EF-77289F5E150F}" srcOrd="0" destOrd="0" presId="urn:microsoft.com/office/officeart/2005/8/layout/hierarchy6"/>
    <dgm:cxn modelId="{8958D492-7286-4814-82C0-D68766676471}" type="presParOf" srcId="{734454D9-5731-4A5E-A8EF-77289F5E150F}" destId="{39F1FF21-12EC-4025-99BB-3D254AE80D60}" srcOrd="0" destOrd="0" presId="urn:microsoft.com/office/officeart/2005/8/layout/hierarchy6"/>
    <dgm:cxn modelId="{84CBAE30-57F1-44BC-A663-7FDF34E4743F}" type="presParOf" srcId="{39F1FF21-12EC-4025-99BB-3D254AE80D60}" destId="{451E3A87-20DC-4175-B38B-3FDB52513DA3}" srcOrd="0" destOrd="0" presId="urn:microsoft.com/office/officeart/2005/8/layout/hierarchy6"/>
    <dgm:cxn modelId="{4CCB5892-367E-4E22-9F67-A2A5661B013A}" type="presParOf" srcId="{451E3A87-20DC-4175-B38B-3FDB52513DA3}" destId="{3DA6DC5A-865B-4026-9BA5-2115FBB216DB}" srcOrd="0" destOrd="0" presId="urn:microsoft.com/office/officeart/2005/8/layout/hierarchy6"/>
    <dgm:cxn modelId="{EE412328-8630-4217-AAF6-077D3531D36E}" type="presParOf" srcId="{451E3A87-20DC-4175-B38B-3FDB52513DA3}" destId="{CBC23135-DAF5-434A-A653-8AA625F305B8}" srcOrd="1" destOrd="0" presId="urn:microsoft.com/office/officeart/2005/8/layout/hierarchy6"/>
    <dgm:cxn modelId="{ECCF0DEC-1E48-4787-86D1-80BD022E44D1}" type="presParOf" srcId="{AF6C6846-D577-4721-98E3-BE9CFD1AD4D2}" destId="{68A42A9A-9B70-4129-9A4E-F04F106E1754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1045D727-4F74-4768-BE22-91ECDF833FEF}" type="doc">
      <dgm:prSet loTypeId="urn:microsoft.com/office/officeart/2005/8/layout/chevron1" loCatId="process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cs-CZ"/>
        </a:p>
      </dgm:t>
    </dgm:pt>
    <dgm:pt modelId="{41711C63-81FE-40B2-B87D-E251C6A0AC49}">
      <dgm:prSet phldrT="[Text]" custT="1"/>
      <dgm:spPr/>
      <dgm:t>
        <a:bodyPr/>
        <a:lstStyle/>
        <a:p>
          <a:r>
            <a:rPr lang="cs-CZ" sz="2800" dirty="0" smtClean="0">
              <a:latin typeface="Arial" panose="020B0604020202020204" pitchFamily="34" charset="0"/>
              <a:cs typeface="Arial" panose="020B0604020202020204" pitchFamily="34" charset="0"/>
            </a:rPr>
            <a:t>Projekty</a:t>
          </a:r>
          <a:endParaRPr lang="cs-CZ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0BFBE0C-A378-4A86-B256-C88D1EB9FFEB}" type="parTrans" cxnId="{A6EFA965-EC78-4113-82CD-910461892D02}">
      <dgm:prSet/>
      <dgm:spPr/>
      <dgm:t>
        <a:bodyPr/>
        <a:lstStyle/>
        <a:p>
          <a:endParaRPr lang="cs-CZ"/>
        </a:p>
      </dgm:t>
    </dgm:pt>
    <dgm:pt modelId="{1E450CA8-0B13-4520-A525-377787C7DF40}" type="sibTrans" cxnId="{A6EFA965-EC78-4113-82CD-910461892D02}">
      <dgm:prSet/>
      <dgm:spPr/>
      <dgm:t>
        <a:bodyPr/>
        <a:lstStyle/>
        <a:p>
          <a:endParaRPr lang="cs-CZ"/>
        </a:p>
      </dgm:t>
    </dgm:pt>
    <dgm:pt modelId="{5F2529A5-158E-4B60-A45F-D6AF926C5929}">
      <dgm:prSet phldrT="[Text]" custT="1"/>
      <dgm:spPr/>
      <dgm:t>
        <a:bodyPr/>
        <a:lstStyle/>
        <a:p>
          <a:r>
            <a:rPr lang="cs-CZ" sz="2000" b="1" dirty="0" smtClean="0">
              <a:latin typeface="Arial" panose="020B0604020202020204" pitchFamily="34" charset="0"/>
              <a:cs typeface="Arial" panose="020B0604020202020204" pitchFamily="34" charset="0"/>
            </a:rPr>
            <a:t>Místní </a:t>
          </a:r>
          <a:r>
            <a:rPr lang="cs-CZ" sz="2000" b="1" smtClean="0">
              <a:latin typeface="Arial" panose="020B0604020202020204" pitchFamily="34" charset="0"/>
              <a:cs typeface="Arial" panose="020B0604020202020204" pitchFamily="34" charset="0"/>
            </a:rPr>
            <a:t>akční plány rozvoje </a:t>
          </a:r>
          <a:r>
            <a:rPr lang="cs-CZ" sz="2000" b="1" dirty="0" smtClean="0">
              <a:latin typeface="Arial" panose="020B0604020202020204" pitchFamily="34" charset="0"/>
              <a:cs typeface="Arial" panose="020B0604020202020204" pitchFamily="34" charset="0"/>
            </a:rPr>
            <a:t>vzdělávání</a:t>
          </a:r>
          <a:endParaRPr lang="cs-CZ" sz="2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C5532A8-FB8C-46E3-809C-931AACC43F09}" type="parTrans" cxnId="{E05C8B0E-5B4F-4630-A5C1-1ACDD10FA4D9}">
      <dgm:prSet/>
      <dgm:spPr/>
      <dgm:t>
        <a:bodyPr/>
        <a:lstStyle/>
        <a:p>
          <a:endParaRPr lang="cs-CZ"/>
        </a:p>
      </dgm:t>
    </dgm:pt>
    <dgm:pt modelId="{04356AB7-8E6C-4FAE-A255-FBF1A7894C59}" type="sibTrans" cxnId="{E05C8B0E-5B4F-4630-A5C1-1ACDD10FA4D9}">
      <dgm:prSet/>
      <dgm:spPr/>
      <dgm:t>
        <a:bodyPr/>
        <a:lstStyle/>
        <a:p>
          <a:endParaRPr lang="cs-CZ"/>
        </a:p>
      </dgm:t>
    </dgm:pt>
    <dgm:pt modelId="{443FC5A8-1BE7-43C2-A68C-B145D06ADFAE}">
      <dgm:prSet phldrT="[Text]" custT="1"/>
      <dgm:spPr/>
      <dgm:t>
        <a:bodyPr/>
        <a:lstStyle/>
        <a:p>
          <a:r>
            <a:rPr lang="cs-CZ" sz="2000" b="1" dirty="0" smtClean="0">
              <a:latin typeface="Arial" panose="020B0604020202020204" pitchFamily="34" charset="0"/>
              <a:cs typeface="Arial" panose="020B0604020202020204" pitchFamily="34" charset="0"/>
            </a:rPr>
            <a:t>ORP Kralupy nad Vltavou</a:t>
          </a:r>
          <a:endParaRPr lang="cs-CZ" sz="2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53ABC23-E245-4335-8101-C2AD9F86D117}" type="parTrans" cxnId="{E876C343-A9B6-4CBA-BB3A-F92ACC486E10}">
      <dgm:prSet/>
      <dgm:spPr/>
      <dgm:t>
        <a:bodyPr/>
        <a:lstStyle/>
        <a:p>
          <a:endParaRPr lang="cs-CZ"/>
        </a:p>
      </dgm:t>
    </dgm:pt>
    <dgm:pt modelId="{59FC9CDE-A18D-4471-BEFF-7268BB5B0014}" type="sibTrans" cxnId="{E876C343-A9B6-4CBA-BB3A-F92ACC486E10}">
      <dgm:prSet/>
      <dgm:spPr/>
      <dgm:t>
        <a:bodyPr/>
        <a:lstStyle/>
        <a:p>
          <a:endParaRPr lang="cs-CZ"/>
        </a:p>
      </dgm:t>
    </dgm:pt>
    <dgm:pt modelId="{1053F949-D231-4A50-AC66-7278E577A95E}" type="pres">
      <dgm:prSet presAssocID="{1045D727-4F74-4768-BE22-91ECDF833FE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CAE26FAF-2477-42E7-8774-929C51780952}" type="pres">
      <dgm:prSet presAssocID="{41711C63-81FE-40B2-B87D-E251C6A0AC49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FADA1AA-6A08-4AEA-9414-62918DDEA890}" type="pres">
      <dgm:prSet presAssocID="{1E450CA8-0B13-4520-A525-377787C7DF40}" presName="parTxOnlySpace" presStyleCnt="0"/>
      <dgm:spPr/>
      <dgm:t>
        <a:bodyPr/>
        <a:lstStyle/>
        <a:p>
          <a:endParaRPr lang="cs-CZ"/>
        </a:p>
      </dgm:t>
    </dgm:pt>
    <dgm:pt modelId="{D5AE660C-B81A-43EE-9E3F-1DBD458309C5}" type="pres">
      <dgm:prSet presAssocID="{5F2529A5-158E-4B60-A45F-D6AF926C5929}" presName="parTxOnly" presStyleLbl="node1" presStyleIdx="1" presStyleCnt="3" custScaleX="122366" custLinFactNeighborY="-119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9CC2E91-9927-46D0-AA5B-2322F7E3E869}" type="pres">
      <dgm:prSet presAssocID="{04356AB7-8E6C-4FAE-A255-FBF1A7894C59}" presName="parTxOnlySpace" presStyleCnt="0"/>
      <dgm:spPr/>
      <dgm:t>
        <a:bodyPr/>
        <a:lstStyle/>
        <a:p>
          <a:endParaRPr lang="cs-CZ"/>
        </a:p>
      </dgm:t>
    </dgm:pt>
    <dgm:pt modelId="{0D7ABCE2-39A5-48B2-9AA1-75BE59E13AA2}" type="pres">
      <dgm:prSet presAssocID="{443FC5A8-1BE7-43C2-A68C-B145D06ADFAE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959332A2-5285-43E1-A0CB-791B9156785E}" type="presOf" srcId="{41711C63-81FE-40B2-B87D-E251C6A0AC49}" destId="{CAE26FAF-2477-42E7-8774-929C51780952}" srcOrd="0" destOrd="0" presId="urn:microsoft.com/office/officeart/2005/8/layout/chevron1"/>
    <dgm:cxn modelId="{A6EFA965-EC78-4113-82CD-910461892D02}" srcId="{1045D727-4F74-4768-BE22-91ECDF833FEF}" destId="{41711C63-81FE-40B2-B87D-E251C6A0AC49}" srcOrd="0" destOrd="0" parTransId="{10BFBE0C-A378-4A86-B256-C88D1EB9FFEB}" sibTransId="{1E450CA8-0B13-4520-A525-377787C7DF40}"/>
    <dgm:cxn modelId="{57688A8E-2903-480A-A0EB-DFC48722CA91}" type="presOf" srcId="{443FC5A8-1BE7-43C2-A68C-B145D06ADFAE}" destId="{0D7ABCE2-39A5-48B2-9AA1-75BE59E13AA2}" srcOrd="0" destOrd="0" presId="urn:microsoft.com/office/officeart/2005/8/layout/chevron1"/>
    <dgm:cxn modelId="{6F001B94-2798-424D-A6BD-6BF9305CC923}" type="presOf" srcId="{5F2529A5-158E-4B60-A45F-D6AF926C5929}" destId="{D5AE660C-B81A-43EE-9E3F-1DBD458309C5}" srcOrd="0" destOrd="0" presId="urn:microsoft.com/office/officeart/2005/8/layout/chevron1"/>
    <dgm:cxn modelId="{5D05D50F-3A7A-41A0-9A97-8FAEB2FF5E2E}" type="presOf" srcId="{1045D727-4F74-4768-BE22-91ECDF833FEF}" destId="{1053F949-D231-4A50-AC66-7278E577A95E}" srcOrd="0" destOrd="0" presId="urn:microsoft.com/office/officeart/2005/8/layout/chevron1"/>
    <dgm:cxn modelId="{E05C8B0E-5B4F-4630-A5C1-1ACDD10FA4D9}" srcId="{1045D727-4F74-4768-BE22-91ECDF833FEF}" destId="{5F2529A5-158E-4B60-A45F-D6AF926C5929}" srcOrd="1" destOrd="0" parTransId="{2C5532A8-FB8C-46E3-809C-931AACC43F09}" sibTransId="{04356AB7-8E6C-4FAE-A255-FBF1A7894C59}"/>
    <dgm:cxn modelId="{E876C343-A9B6-4CBA-BB3A-F92ACC486E10}" srcId="{1045D727-4F74-4768-BE22-91ECDF833FEF}" destId="{443FC5A8-1BE7-43C2-A68C-B145D06ADFAE}" srcOrd="2" destOrd="0" parTransId="{453ABC23-E245-4335-8101-C2AD9F86D117}" sibTransId="{59FC9CDE-A18D-4471-BEFF-7268BB5B0014}"/>
    <dgm:cxn modelId="{9573592A-CCA3-4CE2-89F0-1E6FDAA909F9}" type="presParOf" srcId="{1053F949-D231-4A50-AC66-7278E577A95E}" destId="{CAE26FAF-2477-42E7-8774-929C51780952}" srcOrd="0" destOrd="0" presId="urn:microsoft.com/office/officeart/2005/8/layout/chevron1"/>
    <dgm:cxn modelId="{47853A1D-DDD1-4667-903F-97E50E08E90B}" type="presParOf" srcId="{1053F949-D231-4A50-AC66-7278E577A95E}" destId="{3FADA1AA-6A08-4AEA-9414-62918DDEA890}" srcOrd="1" destOrd="0" presId="urn:microsoft.com/office/officeart/2005/8/layout/chevron1"/>
    <dgm:cxn modelId="{3BC44697-7739-4118-89CD-5380BAC00301}" type="presParOf" srcId="{1053F949-D231-4A50-AC66-7278E577A95E}" destId="{D5AE660C-B81A-43EE-9E3F-1DBD458309C5}" srcOrd="2" destOrd="0" presId="urn:microsoft.com/office/officeart/2005/8/layout/chevron1"/>
    <dgm:cxn modelId="{859DA4AC-BEE6-479E-8F97-FB734050AD4C}" type="presParOf" srcId="{1053F949-D231-4A50-AC66-7278E577A95E}" destId="{79CC2E91-9927-46D0-AA5B-2322F7E3E869}" srcOrd="3" destOrd="0" presId="urn:microsoft.com/office/officeart/2005/8/layout/chevron1"/>
    <dgm:cxn modelId="{9DB28971-5E88-4502-BF68-1BDBDA3D9BFB}" type="presParOf" srcId="{1053F949-D231-4A50-AC66-7278E577A95E}" destId="{0D7ABCE2-39A5-48B2-9AA1-75BE59E13AA2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9045EE92-DA76-4204-B720-D1501F6A575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72B5B91B-A9EF-4BC1-A777-2E6E5D825B62}">
      <dgm:prSet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ctr" rtl="0"/>
          <a:r>
            <a:rPr lang="cs-CZ" b="1" dirty="0" smtClean="0"/>
            <a:t>Prostor pro Vaše dotazy…</a:t>
          </a:r>
          <a:endParaRPr lang="cs-CZ" dirty="0"/>
        </a:p>
      </dgm:t>
    </dgm:pt>
    <dgm:pt modelId="{EB9DE604-7D2A-4418-BE00-1B612546702F}" type="parTrans" cxnId="{5E5015E7-A604-4154-B9D9-0ECAA49C3DCF}">
      <dgm:prSet/>
      <dgm:spPr/>
      <dgm:t>
        <a:bodyPr/>
        <a:lstStyle/>
        <a:p>
          <a:endParaRPr lang="cs-CZ"/>
        </a:p>
      </dgm:t>
    </dgm:pt>
    <dgm:pt modelId="{FA9CB3F6-7E5F-4791-9EB1-9F235737B326}" type="sibTrans" cxnId="{5E5015E7-A604-4154-B9D9-0ECAA49C3DCF}">
      <dgm:prSet/>
      <dgm:spPr/>
      <dgm:t>
        <a:bodyPr/>
        <a:lstStyle/>
        <a:p>
          <a:endParaRPr lang="cs-CZ"/>
        </a:p>
      </dgm:t>
    </dgm:pt>
    <dgm:pt modelId="{D14BEEE2-41B4-4196-83A8-44DA8B66E696}" type="pres">
      <dgm:prSet presAssocID="{9045EE92-DA76-4204-B720-D1501F6A575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3A5106DC-A47C-4106-9A6A-EFEB5A22E8C6}" type="pres">
      <dgm:prSet presAssocID="{72B5B91B-A9EF-4BC1-A777-2E6E5D825B6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5E5015E7-A604-4154-B9D9-0ECAA49C3DCF}" srcId="{9045EE92-DA76-4204-B720-D1501F6A575B}" destId="{72B5B91B-A9EF-4BC1-A777-2E6E5D825B62}" srcOrd="0" destOrd="0" parTransId="{EB9DE604-7D2A-4418-BE00-1B612546702F}" sibTransId="{FA9CB3F6-7E5F-4791-9EB1-9F235737B326}"/>
    <dgm:cxn modelId="{9F3B44FC-88F7-4806-A988-11FD479A6919}" type="presOf" srcId="{9045EE92-DA76-4204-B720-D1501F6A575B}" destId="{D14BEEE2-41B4-4196-83A8-44DA8B66E696}" srcOrd="0" destOrd="0" presId="urn:microsoft.com/office/officeart/2005/8/layout/vList2"/>
    <dgm:cxn modelId="{885E1F4C-B755-4151-B68D-6BB0A3796F87}" type="presOf" srcId="{72B5B91B-A9EF-4BC1-A777-2E6E5D825B62}" destId="{3A5106DC-A47C-4106-9A6A-EFEB5A22E8C6}" srcOrd="0" destOrd="0" presId="urn:microsoft.com/office/officeart/2005/8/layout/vList2"/>
    <dgm:cxn modelId="{72A44A3D-AC65-48C6-81DF-67F9C27D709B}" type="presParOf" srcId="{D14BEEE2-41B4-4196-83A8-44DA8B66E696}" destId="{3A5106DC-A47C-4106-9A6A-EFEB5A22E8C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097F70EA-B0A7-45A2-9B04-ACAB7C89236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93FD9122-BE32-4C65-956F-F951ED5664EB}">
      <dgm:prSet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ctr" rtl="0"/>
          <a:r>
            <a:rPr lang="cs-CZ" b="1" smtClean="0">
              <a:latin typeface="Arial" panose="020B0604020202020204" pitchFamily="34" charset="0"/>
              <a:cs typeface="Arial" panose="020B0604020202020204" pitchFamily="34" charset="0"/>
            </a:rPr>
            <a:t>Děkujeme za Vaši účast i pozornost!</a:t>
          </a:r>
          <a:endParaRPr lang="cs-CZ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E3281A7-7B16-4EA0-A5CB-EE889CF35FFA}" type="parTrans" cxnId="{49C77D38-D44D-4924-B76A-9644EDC749E6}">
      <dgm:prSet/>
      <dgm:spPr/>
      <dgm:t>
        <a:bodyPr/>
        <a:lstStyle/>
        <a:p>
          <a:endParaRPr lang="cs-CZ"/>
        </a:p>
      </dgm:t>
    </dgm:pt>
    <dgm:pt modelId="{F8B3C978-706A-4A09-AC01-28CCEDC9B013}" type="sibTrans" cxnId="{49C77D38-D44D-4924-B76A-9644EDC749E6}">
      <dgm:prSet/>
      <dgm:spPr/>
      <dgm:t>
        <a:bodyPr/>
        <a:lstStyle/>
        <a:p>
          <a:endParaRPr lang="cs-CZ"/>
        </a:p>
      </dgm:t>
    </dgm:pt>
    <dgm:pt modelId="{465E0390-CAE4-4F76-906F-B6BE2EDEDEF9}" type="pres">
      <dgm:prSet presAssocID="{097F70EA-B0A7-45A2-9B04-ACAB7C89236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1FE24B0D-B20B-4AB5-BE2F-6341B2669E8C}" type="pres">
      <dgm:prSet presAssocID="{93FD9122-BE32-4C65-956F-F951ED5664E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717A8120-76B4-42C0-B616-21CBD514A796}" type="presOf" srcId="{93FD9122-BE32-4C65-956F-F951ED5664EB}" destId="{1FE24B0D-B20B-4AB5-BE2F-6341B2669E8C}" srcOrd="0" destOrd="0" presId="urn:microsoft.com/office/officeart/2005/8/layout/vList2"/>
    <dgm:cxn modelId="{1000111F-544B-43E8-BE5E-272D42C7EE9F}" type="presOf" srcId="{097F70EA-B0A7-45A2-9B04-ACAB7C892369}" destId="{465E0390-CAE4-4F76-906F-B6BE2EDEDEF9}" srcOrd="0" destOrd="0" presId="urn:microsoft.com/office/officeart/2005/8/layout/vList2"/>
    <dgm:cxn modelId="{49C77D38-D44D-4924-B76A-9644EDC749E6}" srcId="{097F70EA-B0A7-45A2-9B04-ACAB7C892369}" destId="{93FD9122-BE32-4C65-956F-F951ED5664EB}" srcOrd="0" destOrd="0" parTransId="{2E3281A7-7B16-4EA0-A5CB-EE889CF35FFA}" sibTransId="{F8B3C978-706A-4A09-AC01-28CCEDC9B013}"/>
    <dgm:cxn modelId="{0F921DE4-BA04-465E-83EF-4E5BBEA41022}" type="presParOf" srcId="{465E0390-CAE4-4F76-906F-B6BE2EDEDEF9}" destId="{1FE24B0D-B20B-4AB5-BE2F-6341B2669E8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68F067CD-4B72-4B6A-B05E-D65809DFF16E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cs-CZ"/>
        </a:p>
      </dgm:t>
    </dgm:pt>
    <dgm:pt modelId="{B9EF969C-1CFE-4A62-A4A8-25FE0E0CCEEC}">
      <dgm:prSet custT="1"/>
      <dgm:spPr/>
      <dgm:t>
        <a:bodyPr/>
        <a:lstStyle/>
        <a:p>
          <a:pPr algn="ctr" rtl="0"/>
          <a:r>
            <a:rPr lang="cs-CZ" sz="2400" b="1" dirty="0" smtClean="0">
              <a:latin typeface="Arial" panose="020B0604020202020204" pitchFamily="34" charset="0"/>
              <a:cs typeface="Arial" panose="020B0604020202020204" pitchFamily="34" charset="0"/>
            </a:rPr>
            <a:t>Bc. Iva Sieberová</a:t>
          </a:r>
        </a:p>
        <a:p>
          <a:pPr algn="ctr" rtl="0"/>
          <a:r>
            <a:rPr lang="cs-CZ" sz="2400" b="1" dirty="0" smtClean="0">
              <a:latin typeface="Arial" panose="020B0604020202020204" pitchFamily="34" charset="0"/>
              <a:cs typeface="Arial" panose="020B0604020202020204" pitchFamily="34" charset="0"/>
            </a:rPr>
            <a:t>tel.: 608847675, e-mail: </a:t>
          </a:r>
          <a:r>
            <a:rPr lang="cs-CZ" sz="2400" b="1" dirty="0" err="1" smtClean="0">
              <a:latin typeface="Arial" panose="020B0604020202020204" pitchFamily="34" charset="0"/>
              <a:cs typeface="Arial" panose="020B0604020202020204" pitchFamily="34" charset="0"/>
            </a:rPr>
            <a:t>iva.sieberova</a:t>
          </a:r>
          <a:r>
            <a:rPr lang="en-US" sz="2400" b="1" dirty="0" smtClean="0">
              <a:latin typeface="Arial" panose="020B0604020202020204" pitchFamily="34" charset="0"/>
              <a:cs typeface="Arial" panose="020B0604020202020204" pitchFamily="34" charset="0"/>
            </a:rPr>
            <a:t>@</a:t>
          </a:r>
          <a:r>
            <a:rPr lang="cs-CZ" sz="2400" b="1" dirty="0" smtClean="0">
              <a:latin typeface="Arial" panose="020B0604020202020204" pitchFamily="34" charset="0"/>
              <a:cs typeface="Arial" panose="020B0604020202020204" pitchFamily="34" charset="0"/>
            </a:rPr>
            <a:t>hotmail.com</a:t>
          </a:r>
          <a:endParaRPr lang="cs-CZ" sz="2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8E94EA0-5DF3-4E25-A797-8DB7D84D204C}" type="parTrans" cxnId="{4070011B-88A6-45A5-AD8C-509B8DC978A1}">
      <dgm:prSet/>
      <dgm:spPr/>
      <dgm:t>
        <a:bodyPr/>
        <a:lstStyle/>
        <a:p>
          <a:endParaRPr lang="cs-CZ"/>
        </a:p>
      </dgm:t>
    </dgm:pt>
    <dgm:pt modelId="{8C076F10-F0D7-4B17-8796-8E8DBFDE6C0A}" type="sibTrans" cxnId="{4070011B-88A6-45A5-AD8C-509B8DC978A1}">
      <dgm:prSet/>
      <dgm:spPr/>
      <dgm:t>
        <a:bodyPr/>
        <a:lstStyle/>
        <a:p>
          <a:endParaRPr lang="cs-CZ"/>
        </a:p>
      </dgm:t>
    </dgm:pt>
    <dgm:pt modelId="{D762F67C-8BAC-49A2-A00F-FDBC2CB1C259}">
      <dgm:prSet/>
      <dgm:spPr/>
      <dgm:t>
        <a:bodyPr/>
        <a:lstStyle/>
        <a:p>
          <a:pPr rtl="0"/>
          <a:endParaRPr lang="cs-CZ"/>
        </a:p>
      </dgm:t>
    </dgm:pt>
    <dgm:pt modelId="{3C625FD8-B626-4EB5-83AC-78727B24643B}" type="parTrans" cxnId="{69368B70-8946-485E-A7C3-ED56D3C13A09}">
      <dgm:prSet/>
      <dgm:spPr/>
      <dgm:t>
        <a:bodyPr/>
        <a:lstStyle/>
        <a:p>
          <a:endParaRPr lang="cs-CZ"/>
        </a:p>
      </dgm:t>
    </dgm:pt>
    <dgm:pt modelId="{177C8632-B69F-497D-A734-25DB892772A4}" type="sibTrans" cxnId="{69368B70-8946-485E-A7C3-ED56D3C13A09}">
      <dgm:prSet/>
      <dgm:spPr/>
      <dgm:t>
        <a:bodyPr/>
        <a:lstStyle/>
        <a:p>
          <a:endParaRPr lang="cs-CZ"/>
        </a:p>
      </dgm:t>
    </dgm:pt>
    <dgm:pt modelId="{53A03F4C-4E91-4271-9013-526F873DDE51}" type="pres">
      <dgm:prSet presAssocID="{68F067CD-4B72-4B6A-B05E-D65809DFF16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EA605BA2-1F41-4DAF-B9E8-489397AF9F76}" type="pres">
      <dgm:prSet presAssocID="{B9EF969C-1CFE-4A62-A4A8-25FE0E0CCEEC}" presName="parentText" presStyleLbl="node1" presStyleIdx="0" presStyleCnt="1" custScaleX="94681" custScaleY="93633" custLinFactNeighborX="-780" custLinFactNeighborY="5410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C24CE5B-E039-4C16-86C3-C59BC3A17644}" type="pres">
      <dgm:prSet presAssocID="{B9EF969C-1CFE-4A62-A4A8-25FE0E0CCEEC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47A53080-B365-4818-BEA2-47FDDCC1E0EC}" type="presOf" srcId="{D762F67C-8BAC-49A2-A00F-FDBC2CB1C259}" destId="{EC24CE5B-E039-4C16-86C3-C59BC3A17644}" srcOrd="0" destOrd="0" presId="urn:microsoft.com/office/officeart/2005/8/layout/vList2"/>
    <dgm:cxn modelId="{87F0D80F-2575-4CDF-AC4A-02F6DD104612}" type="presOf" srcId="{68F067CD-4B72-4B6A-B05E-D65809DFF16E}" destId="{53A03F4C-4E91-4271-9013-526F873DDE51}" srcOrd="0" destOrd="0" presId="urn:microsoft.com/office/officeart/2005/8/layout/vList2"/>
    <dgm:cxn modelId="{4070011B-88A6-45A5-AD8C-509B8DC978A1}" srcId="{68F067CD-4B72-4B6A-B05E-D65809DFF16E}" destId="{B9EF969C-1CFE-4A62-A4A8-25FE0E0CCEEC}" srcOrd="0" destOrd="0" parTransId="{C8E94EA0-5DF3-4E25-A797-8DB7D84D204C}" sibTransId="{8C076F10-F0D7-4B17-8796-8E8DBFDE6C0A}"/>
    <dgm:cxn modelId="{F29F1280-858D-4671-9B3E-F595A5846B92}" type="presOf" srcId="{B9EF969C-1CFE-4A62-A4A8-25FE0E0CCEEC}" destId="{EA605BA2-1F41-4DAF-B9E8-489397AF9F76}" srcOrd="0" destOrd="0" presId="urn:microsoft.com/office/officeart/2005/8/layout/vList2"/>
    <dgm:cxn modelId="{69368B70-8946-485E-A7C3-ED56D3C13A09}" srcId="{B9EF969C-1CFE-4A62-A4A8-25FE0E0CCEEC}" destId="{D762F67C-8BAC-49A2-A00F-FDBC2CB1C259}" srcOrd="0" destOrd="0" parTransId="{3C625FD8-B626-4EB5-83AC-78727B24643B}" sibTransId="{177C8632-B69F-497D-A734-25DB892772A4}"/>
    <dgm:cxn modelId="{0139941A-EC18-4C3C-AB49-B56AD5980035}" type="presParOf" srcId="{53A03F4C-4E91-4271-9013-526F873DDE51}" destId="{EA605BA2-1F41-4DAF-B9E8-489397AF9F76}" srcOrd="0" destOrd="0" presId="urn:microsoft.com/office/officeart/2005/8/layout/vList2"/>
    <dgm:cxn modelId="{D7621B93-173B-4688-9727-B6D410D2EC36}" type="presParOf" srcId="{53A03F4C-4E91-4271-9013-526F873DDE51}" destId="{EC24CE5B-E039-4C16-86C3-C59BC3A17644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1D4CB5E-114A-4CF7-95CC-41775BD00D4B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2964F256-CC93-4406-B9A5-D5701F8F7773}">
      <dgm:prSet phldrT="[Text]"/>
      <dgm:spPr/>
      <dgm:t>
        <a:bodyPr/>
        <a:lstStyle/>
        <a:p>
          <a:r>
            <a:rPr lang="cs-CZ" b="1" dirty="0" smtClean="0"/>
            <a:t>Postup projektu MAP</a:t>
          </a:r>
          <a:endParaRPr lang="cs-CZ" b="1" dirty="0"/>
        </a:p>
      </dgm:t>
    </dgm:pt>
    <dgm:pt modelId="{6446883F-69BA-482A-ABF6-552D9A73086E}" type="parTrans" cxnId="{2C63495A-BB79-4E31-9E63-20D20FBCE3EB}">
      <dgm:prSet/>
      <dgm:spPr/>
      <dgm:t>
        <a:bodyPr/>
        <a:lstStyle/>
        <a:p>
          <a:endParaRPr lang="cs-CZ"/>
        </a:p>
      </dgm:t>
    </dgm:pt>
    <dgm:pt modelId="{9B250DDF-4EC0-4DF2-B76F-15BD3353B5A5}" type="sibTrans" cxnId="{2C63495A-BB79-4E31-9E63-20D20FBCE3EB}">
      <dgm:prSet/>
      <dgm:spPr/>
      <dgm:t>
        <a:bodyPr/>
        <a:lstStyle/>
        <a:p>
          <a:endParaRPr lang="cs-CZ"/>
        </a:p>
      </dgm:t>
    </dgm:pt>
    <dgm:pt modelId="{83F78DA1-C5BD-4C0B-8A6A-204EFFA4C74B}" type="pres">
      <dgm:prSet presAssocID="{B1D4CB5E-114A-4CF7-95CC-41775BD00D4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cs-CZ"/>
        </a:p>
      </dgm:t>
    </dgm:pt>
    <dgm:pt modelId="{4A308560-7149-4BA4-AF03-B2D15EF9B6E5}" type="pres">
      <dgm:prSet presAssocID="{2964F256-CC93-4406-B9A5-D5701F8F7773}" presName="hierRoot1" presStyleCnt="0"/>
      <dgm:spPr/>
    </dgm:pt>
    <dgm:pt modelId="{04A02BE0-846F-451B-A80B-2810875A7599}" type="pres">
      <dgm:prSet presAssocID="{2964F256-CC93-4406-B9A5-D5701F8F7773}" presName="composite" presStyleCnt="0"/>
      <dgm:spPr/>
    </dgm:pt>
    <dgm:pt modelId="{D8878D1D-75FE-4874-9D85-D22E314E4766}" type="pres">
      <dgm:prSet presAssocID="{2964F256-CC93-4406-B9A5-D5701F8F7773}" presName="background" presStyleLbl="node0" presStyleIdx="0" presStyleCnt="1"/>
      <dgm:spPr/>
    </dgm:pt>
    <dgm:pt modelId="{53AB9437-9E03-42BE-8E10-278428D11B15}" type="pres">
      <dgm:prSet presAssocID="{2964F256-CC93-4406-B9A5-D5701F8F7773}" presName="text" presStyleLbl="fgAcc0" presStyleIdx="0" presStyleCnt="1" custScaleX="328284" custScaleY="77545" custLinFactNeighborX="-16634" custLinFactNeighborY="6037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6813A3FC-3877-437C-8F0B-DC42DA464FA6}" type="pres">
      <dgm:prSet presAssocID="{2964F256-CC93-4406-B9A5-D5701F8F7773}" presName="hierChild2" presStyleCnt="0"/>
      <dgm:spPr/>
    </dgm:pt>
  </dgm:ptLst>
  <dgm:cxnLst>
    <dgm:cxn modelId="{2C63495A-BB79-4E31-9E63-20D20FBCE3EB}" srcId="{B1D4CB5E-114A-4CF7-95CC-41775BD00D4B}" destId="{2964F256-CC93-4406-B9A5-D5701F8F7773}" srcOrd="0" destOrd="0" parTransId="{6446883F-69BA-482A-ABF6-552D9A73086E}" sibTransId="{9B250DDF-4EC0-4DF2-B76F-15BD3353B5A5}"/>
    <dgm:cxn modelId="{4A63C111-B9E4-4D03-9D48-42309D3F9D19}" type="presOf" srcId="{2964F256-CC93-4406-B9A5-D5701F8F7773}" destId="{53AB9437-9E03-42BE-8E10-278428D11B15}" srcOrd="0" destOrd="0" presId="urn:microsoft.com/office/officeart/2005/8/layout/hierarchy1"/>
    <dgm:cxn modelId="{96B04F62-F5DE-470A-A94D-8A5A3E1AF0D5}" type="presOf" srcId="{B1D4CB5E-114A-4CF7-95CC-41775BD00D4B}" destId="{83F78DA1-C5BD-4C0B-8A6A-204EFFA4C74B}" srcOrd="0" destOrd="0" presId="urn:microsoft.com/office/officeart/2005/8/layout/hierarchy1"/>
    <dgm:cxn modelId="{391E9354-4E6B-4420-BF81-BB6DF4D107C1}" type="presParOf" srcId="{83F78DA1-C5BD-4C0B-8A6A-204EFFA4C74B}" destId="{4A308560-7149-4BA4-AF03-B2D15EF9B6E5}" srcOrd="0" destOrd="0" presId="urn:microsoft.com/office/officeart/2005/8/layout/hierarchy1"/>
    <dgm:cxn modelId="{3DA13758-3795-4558-B589-E04C64B01D26}" type="presParOf" srcId="{4A308560-7149-4BA4-AF03-B2D15EF9B6E5}" destId="{04A02BE0-846F-451B-A80B-2810875A7599}" srcOrd="0" destOrd="0" presId="urn:microsoft.com/office/officeart/2005/8/layout/hierarchy1"/>
    <dgm:cxn modelId="{E4B35DF5-CA44-4C43-8F32-8E1E1EA12759}" type="presParOf" srcId="{04A02BE0-846F-451B-A80B-2810875A7599}" destId="{D8878D1D-75FE-4874-9D85-D22E314E4766}" srcOrd="0" destOrd="0" presId="urn:microsoft.com/office/officeart/2005/8/layout/hierarchy1"/>
    <dgm:cxn modelId="{A26FBBED-29A3-4A2C-8C1B-EC7A683634EC}" type="presParOf" srcId="{04A02BE0-846F-451B-A80B-2810875A7599}" destId="{53AB9437-9E03-42BE-8E10-278428D11B15}" srcOrd="1" destOrd="0" presId="urn:microsoft.com/office/officeart/2005/8/layout/hierarchy1"/>
    <dgm:cxn modelId="{ED75A2F1-9039-4319-8C83-616556DE5E5D}" type="presParOf" srcId="{4A308560-7149-4BA4-AF03-B2D15EF9B6E5}" destId="{6813A3FC-3877-437C-8F0B-DC42DA464FA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2FCD40E-CBA5-46DC-A2DB-5788B48AC062}" type="doc">
      <dgm:prSet loTypeId="urn:microsoft.com/office/officeart/2005/8/layout/chevron1" loCatId="process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cs-CZ"/>
        </a:p>
      </dgm:t>
    </dgm:pt>
    <dgm:pt modelId="{8456D753-87A6-4A3F-B42F-D50B31972B49}">
      <dgm:prSet/>
      <dgm:spPr/>
      <dgm:t>
        <a:bodyPr/>
        <a:lstStyle/>
        <a:p>
          <a:r>
            <a:rPr lang="cs-CZ" dirty="0" smtClean="0"/>
            <a:t>Výtvarná a literární soutěž</a:t>
          </a:r>
          <a:endParaRPr lang="cs-CZ" dirty="0"/>
        </a:p>
      </dgm:t>
    </dgm:pt>
    <dgm:pt modelId="{08FC52D7-BEB7-410A-95DA-4721EEA32CB0}" type="parTrans" cxnId="{E6643263-48C9-4C94-A299-9EF222BD3BBF}">
      <dgm:prSet/>
      <dgm:spPr/>
      <dgm:t>
        <a:bodyPr/>
        <a:lstStyle/>
        <a:p>
          <a:endParaRPr lang="cs-CZ"/>
        </a:p>
      </dgm:t>
    </dgm:pt>
    <dgm:pt modelId="{702824D5-7F41-4445-82DC-BEE3D00B86A1}" type="sibTrans" cxnId="{E6643263-48C9-4C94-A299-9EF222BD3BBF}">
      <dgm:prSet/>
      <dgm:spPr/>
      <dgm:t>
        <a:bodyPr/>
        <a:lstStyle/>
        <a:p>
          <a:endParaRPr lang="cs-CZ"/>
        </a:p>
      </dgm:t>
    </dgm:pt>
    <dgm:pt modelId="{96AD050F-F6B7-43BD-82D3-9B309EE9017B}" type="pres">
      <dgm:prSet presAssocID="{C2FCD40E-CBA5-46DC-A2DB-5788B48AC06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32B4A2B9-080B-4651-AE5C-4F947698A64E}" type="pres">
      <dgm:prSet presAssocID="{8456D753-87A6-4A3F-B42F-D50B31972B49}" presName="parTxOnly" presStyleLbl="node1" presStyleIdx="0" presStyleCnt="1" custLinFactNeighborX="-2087" custLinFactNeighborY="-3090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E6643263-48C9-4C94-A299-9EF222BD3BBF}" srcId="{C2FCD40E-CBA5-46DC-A2DB-5788B48AC062}" destId="{8456D753-87A6-4A3F-B42F-D50B31972B49}" srcOrd="0" destOrd="0" parTransId="{08FC52D7-BEB7-410A-95DA-4721EEA32CB0}" sibTransId="{702824D5-7F41-4445-82DC-BEE3D00B86A1}"/>
    <dgm:cxn modelId="{41B931CF-8036-4B4F-B0BC-736AF06AD635}" type="presOf" srcId="{C2FCD40E-CBA5-46DC-A2DB-5788B48AC062}" destId="{96AD050F-F6B7-43BD-82D3-9B309EE9017B}" srcOrd="0" destOrd="0" presId="urn:microsoft.com/office/officeart/2005/8/layout/chevron1"/>
    <dgm:cxn modelId="{3E503640-8496-46E8-800D-3AAE12F7FBC2}" type="presOf" srcId="{8456D753-87A6-4A3F-B42F-D50B31972B49}" destId="{32B4A2B9-080B-4651-AE5C-4F947698A64E}" srcOrd="0" destOrd="0" presId="urn:microsoft.com/office/officeart/2005/8/layout/chevron1"/>
    <dgm:cxn modelId="{182F4AF1-C424-4E89-A21F-3C0B3FCFE50E}" type="presParOf" srcId="{96AD050F-F6B7-43BD-82D3-9B309EE9017B}" destId="{32B4A2B9-080B-4651-AE5C-4F947698A64E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1D4CB5E-114A-4CF7-95CC-41775BD00D4B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2964F256-CC93-4406-B9A5-D5701F8F7773}">
      <dgm:prSet phldrT="[Text]"/>
      <dgm:spPr/>
      <dgm:t>
        <a:bodyPr/>
        <a:lstStyle/>
        <a:p>
          <a:r>
            <a:rPr lang="cs-CZ" b="1" dirty="0" smtClean="0"/>
            <a:t>Postup projektu MAP</a:t>
          </a:r>
          <a:endParaRPr lang="cs-CZ" b="1" dirty="0"/>
        </a:p>
      </dgm:t>
    </dgm:pt>
    <dgm:pt modelId="{6446883F-69BA-482A-ABF6-552D9A73086E}" type="parTrans" cxnId="{2C63495A-BB79-4E31-9E63-20D20FBCE3EB}">
      <dgm:prSet/>
      <dgm:spPr/>
      <dgm:t>
        <a:bodyPr/>
        <a:lstStyle/>
        <a:p>
          <a:endParaRPr lang="cs-CZ"/>
        </a:p>
      </dgm:t>
    </dgm:pt>
    <dgm:pt modelId="{9B250DDF-4EC0-4DF2-B76F-15BD3353B5A5}" type="sibTrans" cxnId="{2C63495A-BB79-4E31-9E63-20D20FBCE3EB}">
      <dgm:prSet/>
      <dgm:spPr/>
      <dgm:t>
        <a:bodyPr/>
        <a:lstStyle/>
        <a:p>
          <a:endParaRPr lang="cs-CZ"/>
        </a:p>
      </dgm:t>
    </dgm:pt>
    <dgm:pt modelId="{83F78DA1-C5BD-4C0B-8A6A-204EFFA4C74B}" type="pres">
      <dgm:prSet presAssocID="{B1D4CB5E-114A-4CF7-95CC-41775BD00D4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cs-CZ"/>
        </a:p>
      </dgm:t>
    </dgm:pt>
    <dgm:pt modelId="{4A308560-7149-4BA4-AF03-B2D15EF9B6E5}" type="pres">
      <dgm:prSet presAssocID="{2964F256-CC93-4406-B9A5-D5701F8F7773}" presName="hierRoot1" presStyleCnt="0"/>
      <dgm:spPr/>
    </dgm:pt>
    <dgm:pt modelId="{04A02BE0-846F-451B-A80B-2810875A7599}" type="pres">
      <dgm:prSet presAssocID="{2964F256-CC93-4406-B9A5-D5701F8F7773}" presName="composite" presStyleCnt="0"/>
      <dgm:spPr/>
    </dgm:pt>
    <dgm:pt modelId="{D8878D1D-75FE-4874-9D85-D22E314E4766}" type="pres">
      <dgm:prSet presAssocID="{2964F256-CC93-4406-B9A5-D5701F8F7773}" presName="background" presStyleLbl="node0" presStyleIdx="0" presStyleCnt="1"/>
      <dgm:spPr/>
    </dgm:pt>
    <dgm:pt modelId="{53AB9437-9E03-42BE-8E10-278428D11B15}" type="pres">
      <dgm:prSet presAssocID="{2964F256-CC93-4406-B9A5-D5701F8F7773}" presName="text" presStyleLbl="fgAcc0" presStyleIdx="0" presStyleCnt="1" custScaleX="328284" custScaleY="77545" custLinFactNeighborX="-16634" custLinFactNeighborY="6037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6813A3FC-3877-437C-8F0B-DC42DA464FA6}" type="pres">
      <dgm:prSet presAssocID="{2964F256-CC93-4406-B9A5-D5701F8F7773}" presName="hierChild2" presStyleCnt="0"/>
      <dgm:spPr/>
    </dgm:pt>
  </dgm:ptLst>
  <dgm:cxnLst>
    <dgm:cxn modelId="{2C63495A-BB79-4E31-9E63-20D20FBCE3EB}" srcId="{B1D4CB5E-114A-4CF7-95CC-41775BD00D4B}" destId="{2964F256-CC93-4406-B9A5-D5701F8F7773}" srcOrd="0" destOrd="0" parTransId="{6446883F-69BA-482A-ABF6-552D9A73086E}" sibTransId="{9B250DDF-4EC0-4DF2-B76F-15BD3353B5A5}"/>
    <dgm:cxn modelId="{64E14941-2119-42AC-9E30-877B09B90D5D}" type="presOf" srcId="{2964F256-CC93-4406-B9A5-D5701F8F7773}" destId="{53AB9437-9E03-42BE-8E10-278428D11B15}" srcOrd="0" destOrd="0" presId="urn:microsoft.com/office/officeart/2005/8/layout/hierarchy1"/>
    <dgm:cxn modelId="{CD4036FE-555F-440D-8AE6-92CFEC989D8D}" type="presOf" srcId="{B1D4CB5E-114A-4CF7-95CC-41775BD00D4B}" destId="{83F78DA1-C5BD-4C0B-8A6A-204EFFA4C74B}" srcOrd="0" destOrd="0" presId="urn:microsoft.com/office/officeart/2005/8/layout/hierarchy1"/>
    <dgm:cxn modelId="{FDD3DD6E-6A78-4202-A2B3-4CD368C2899D}" type="presParOf" srcId="{83F78DA1-C5BD-4C0B-8A6A-204EFFA4C74B}" destId="{4A308560-7149-4BA4-AF03-B2D15EF9B6E5}" srcOrd="0" destOrd="0" presId="urn:microsoft.com/office/officeart/2005/8/layout/hierarchy1"/>
    <dgm:cxn modelId="{F2576B50-5DC0-479B-9EB7-6007C5251925}" type="presParOf" srcId="{4A308560-7149-4BA4-AF03-B2D15EF9B6E5}" destId="{04A02BE0-846F-451B-A80B-2810875A7599}" srcOrd="0" destOrd="0" presId="urn:microsoft.com/office/officeart/2005/8/layout/hierarchy1"/>
    <dgm:cxn modelId="{B5824648-D58A-498F-9987-D979B3637121}" type="presParOf" srcId="{04A02BE0-846F-451B-A80B-2810875A7599}" destId="{D8878D1D-75FE-4874-9D85-D22E314E4766}" srcOrd="0" destOrd="0" presId="urn:microsoft.com/office/officeart/2005/8/layout/hierarchy1"/>
    <dgm:cxn modelId="{4CD17B96-38F2-44B4-B069-8C2F2849155C}" type="presParOf" srcId="{04A02BE0-846F-451B-A80B-2810875A7599}" destId="{53AB9437-9E03-42BE-8E10-278428D11B15}" srcOrd="1" destOrd="0" presId="urn:microsoft.com/office/officeart/2005/8/layout/hierarchy1"/>
    <dgm:cxn modelId="{46CD271B-9D21-4E49-BD3C-F1A86F6DA33F}" type="presParOf" srcId="{4A308560-7149-4BA4-AF03-B2D15EF9B6E5}" destId="{6813A3FC-3877-437C-8F0B-DC42DA464FA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2FCD40E-CBA5-46DC-A2DB-5788B48AC062}" type="doc">
      <dgm:prSet loTypeId="urn:microsoft.com/office/officeart/2005/8/layout/chevron1" loCatId="process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cs-CZ"/>
        </a:p>
      </dgm:t>
    </dgm:pt>
    <dgm:pt modelId="{8456D753-87A6-4A3F-B42F-D50B31972B49}">
      <dgm:prSet/>
      <dgm:spPr/>
      <dgm:t>
        <a:bodyPr/>
        <a:lstStyle/>
        <a:p>
          <a:r>
            <a:rPr lang="cs-CZ" dirty="0" smtClean="0"/>
            <a:t>Výtvarná a literární soutěž</a:t>
          </a:r>
          <a:endParaRPr lang="cs-CZ" dirty="0"/>
        </a:p>
      </dgm:t>
    </dgm:pt>
    <dgm:pt modelId="{08FC52D7-BEB7-410A-95DA-4721EEA32CB0}" type="parTrans" cxnId="{E6643263-48C9-4C94-A299-9EF222BD3BBF}">
      <dgm:prSet/>
      <dgm:spPr/>
      <dgm:t>
        <a:bodyPr/>
        <a:lstStyle/>
        <a:p>
          <a:endParaRPr lang="cs-CZ"/>
        </a:p>
      </dgm:t>
    </dgm:pt>
    <dgm:pt modelId="{702824D5-7F41-4445-82DC-BEE3D00B86A1}" type="sibTrans" cxnId="{E6643263-48C9-4C94-A299-9EF222BD3BBF}">
      <dgm:prSet/>
      <dgm:spPr/>
      <dgm:t>
        <a:bodyPr/>
        <a:lstStyle/>
        <a:p>
          <a:endParaRPr lang="cs-CZ"/>
        </a:p>
      </dgm:t>
    </dgm:pt>
    <dgm:pt modelId="{96AD050F-F6B7-43BD-82D3-9B309EE9017B}" type="pres">
      <dgm:prSet presAssocID="{C2FCD40E-CBA5-46DC-A2DB-5788B48AC06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32B4A2B9-080B-4651-AE5C-4F947698A64E}" type="pres">
      <dgm:prSet presAssocID="{8456D753-87A6-4A3F-B42F-D50B31972B49}" presName="parTxOnly" presStyleLbl="node1" presStyleIdx="0" presStyleCnt="1" custLinFactNeighborX="-2087" custLinFactNeighborY="-3090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E6643263-48C9-4C94-A299-9EF222BD3BBF}" srcId="{C2FCD40E-CBA5-46DC-A2DB-5788B48AC062}" destId="{8456D753-87A6-4A3F-B42F-D50B31972B49}" srcOrd="0" destOrd="0" parTransId="{08FC52D7-BEB7-410A-95DA-4721EEA32CB0}" sibTransId="{702824D5-7F41-4445-82DC-BEE3D00B86A1}"/>
    <dgm:cxn modelId="{41B931CF-8036-4B4F-B0BC-736AF06AD635}" type="presOf" srcId="{C2FCD40E-CBA5-46DC-A2DB-5788B48AC062}" destId="{96AD050F-F6B7-43BD-82D3-9B309EE9017B}" srcOrd="0" destOrd="0" presId="urn:microsoft.com/office/officeart/2005/8/layout/chevron1"/>
    <dgm:cxn modelId="{3E503640-8496-46E8-800D-3AAE12F7FBC2}" type="presOf" srcId="{8456D753-87A6-4A3F-B42F-D50B31972B49}" destId="{32B4A2B9-080B-4651-AE5C-4F947698A64E}" srcOrd="0" destOrd="0" presId="urn:microsoft.com/office/officeart/2005/8/layout/chevron1"/>
    <dgm:cxn modelId="{182F4AF1-C424-4E89-A21F-3C0B3FCFE50E}" type="presParOf" srcId="{96AD050F-F6B7-43BD-82D3-9B309EE9017B}" destId="{32B4A2B9-080B-4651-AE5C-4F947698A64E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1D4CB5E-114A-4CF7-95CC-41775BD00D4B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2964F256-CC93-4406-B9A5-D5701F8F7773}">
      <dgm:prSet phldrT="[Text]"/>
      <dgm:spPr/>
      <dgm:t>
        <a:bodyPr/>
        <a:lstStyle/>
        <a:p>
          <a:r>
            <a:rPr lang="cs-CZ" b="1" dirty="0" smtClean="0"/>
            <a:t>Postup projektu MAP</a:t>
          </a:r>
          <a:endParaRPr lang="cs-CZ" b="1" dirty="0"/>
        </a:p>
      </dgm:t>
    </dgm:pt>
    <dgm:pt modelId="{6446883F-69BA-482A-ABF6-552D9A73086E}" type="parTrans" cxnId="{2C63495A-BB79-4E31-9E63-20D20FBCE3EB}">
      <dgm:prSet/>
      <dgm:spPr/>
      <dgm:t>
        <a:bodyPr/>
        <a:lstStyle/>
        <a:p>
          <a:endParaRPr lang="cs-CZ"/>
        </a:p>
      </dgm:t>
    </dgm:pt>
    <dgm:pt modelId="{9B250DDF-4EC0-4DF2-B76F-15BD3353B5A5}" type="sibTrans" cxnId="{2C63495A-BB79-4E31-9E63-20D20FBCE3EB}">
      <dgm:prSet/>
      <dgm:spPr/>
      <dgm:t>
        <a:bodyPr/>
        <a:lstStyle/>
        <a:p>
          <a:endParaRPr lang="cs-CZ"/>
        </a:p>
      </dgm:t>
    </dgm:pt>
    <dgm:pt modelId="{83F78DA1-C5BD-4C0B-8A6A-204EFFA4C74B}" type="pres">
      <dgm:prSet presAssocID="{B1D4CB5E-114A-4CF7-95CC-41775BD00D4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cs-CZ"/>
        </a:p>
      </dgm:t>
    </dgm:pt>
    <dgm:pt modelId="{4A308560-7149-4BA4-AF03-B2D15EF9B6E5}" type="pres">
      <dgm:prSet presAssocID="{2964F256-CC93-4406-B9A5-D5701F8F7773}" presName="hierRoot1" presStyleCnt="0"/>
      <dgm:spPr/>
    </dgm:pt>
    <dgm:pt modelId="{04A02BE0-846F-451B-A80B-2810875A7599}" type="pres">
      <dgm:prSet presAssocID="{2964F256-CC93-4406-B9A5-D5701F8F7773}" presName="composite" presStyleCnt="0"/>
      <dgm:spPr/>
    </dgm:pt>
    <dgm:pt modelId="{D8878D1D-75FE-4874-9D85-D22E314E4766}" type="pres">
      <dgm:prSet presAssocID="{2964F256-CC93-4406-B9A5-D5701F8F7773}" presName="background" presStyleLbl="node0" presStyleIdx="0" presStyleCnt="1"/>
      <dgm:spPr/>
    </dgm:pt>
    <dgm:pt modelId="{53AB9437-9E03-42BE-8E10-278428D11B15}" type="pres">
      <dgm:prSet presAssocID="{2964F256-CC93-4406-B9A5-D5701F8F7773}" presName="text" presStyleLbl="fgAcc0" presStyleIdx="0" presStyleCnt="1" custScaleX="328284" custScaleY="77545" custLinFactNeighborX="-16634" custLinFactNeighborY="6037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6813A3FC-3877-437C-8F0B-DC42DA464FA6}" type="pres">
      <dgm:prSet presAssocID="{2964F256-CC93-4406-B9A5-D5701F8F7773}" presName="hierChild2" presStyleCnt="0"/>
      <dgm:spPr/>
    </dgm:pt>
  </dgm:ptLst>
  <dgm:cxnLst>
    <dgm:cxn modelId="{2C63495A-BB79-4E31-9E63-20D20FBCE3EB}" srcId="{B1D4CB5E-114A-4CF7-95CC-41775BD00D4B}" destId="{2964F256-CC93-4406-B9A5-D5701F8F7773}" srcOrd="0" destOrd="0" parTransId="{6446883F-69BA-482A-ABF6-552D9A73086E}" sibTransId="{9B250DDF-4EC0-4DF2-B76F-15BD3353B5A5}"/>
    <dgm:cxn modelId="{64E14941-2119-42AC-9E30-877B09B90D5D}" type="presOf" srcId="{2964F256-CC93-4406-B9A5-D5701F8F7773}" destId="{53AB9437-9E03-42BE-8E10-278428D11B15}" srcOrd="0" destOrd="0" presId="urn:microsoft.com/office/officeart/2005/8/layout/hierarchy1"/>
    <dgm:cxn modelId="{CD4036FE-555F-440D-8AE6-92CFEC989D8D}" type="presOf" srcId="{B1D4CB5E-114A-4CF7-95CC-41775BD00D4B}" destId="{83F78DA1-C5BD-4C0B-8A6A-204EFFA4C74B}" srcOrd="0" destOrd="0" presId="urn:microsoft.com/office/officeart/2005/8/layout/hierarchy1"/>
    <dgm:cxn modelId="{FDD3DD6E-6A78-4202-A2B3-4CD368C2899D}" type="presParOf" srcId="{83F78DA1-C5BD-4C0B-8A6A-204EFFA4C74B}" destId="{4A308560-7149-4BA4-AF03-B2D15EF9B6E5}" srcOrd="0" destOrd="0" presId="urn:microsoft.com/office/officeart/2005/8/layout/hierarchy1"/>
    <dgm:cxn modelId="{F2576B50-5DC0-479B-9EB7-6007C5251925}" type="presParOf" srcId="{4A308560-7149-4BA4-AF03-B2D15EF9B6E5}" destId="{04A02BE0-846F-451B-A80B-2810875A7599}" srcOrd="0" destOrd="0" presId="urn:microsoft.com/office/officeart/2005/8/layout/hierarchy1"/>
    <dgm:cxn modelId="{B5824648-D58A-498F-9987-D979B3637121}" type="presParOf" srcId="{04A02BE0-846F-451B-A80B-2810875A7599}" destId="{D8878D1D-75FE-4874-9D85-D22E314E4766}" srcOrd="0" destOrd="0" presId="urn:microsoft.com/office/officeart/2005/8/layout/hierarchy1"/>
    <dgm:cxn modelId="{4CD17B96-38F2-44B4-B069-8C2F2849155C}" type="presParOf" srcId="{04A02BE0-846F-451B-A80B-2810875A7599}" destId="{53AB9437-9E03-42BE-8E10-278428D11B15}" srcOrd="1" destOrd="0" presId="urn:microsoft.com/office/officeart/2005/8/layout/hierarchy1"/>
    <dgm:cxn modelId="{46CD271B-9D21-4E49-BD3C-F1A86F6DA33F}" type="presParOf" srcId="{4A308560-7149-4BA4-AF03-B2D15EF9B6E5}" destId="{6813A3FC-3877-437C-8F0B-DC42DA464FA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2FCD40E-CBA5-46DC-A2DB-5788B48AC062}" type="doc">
      <dgm:prSet loTypeId="urn:microsoft.com/office/officeart/2005/8/layout/chevron1" loCatId="process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cs-CZ"/>
        </a:p>
      </dgm:t>
    </dgm:pt>
    <dgm:pt modelId="{8456D753-87A6-4A3F-B42F-D50B31972B49}">
      <dgm:prSet/>
      <dgm:spPr/>
      <dgm:t>
        <a:bodyPr/>
        <a:lstStyle/>
        <a:p>
          <a:r>
            <a:rPr lang="cs-CZ" dirty="0" smtClean="0"/>
            <a:t>Hry bez hranic</a:t>
          </a:r>
          <a:endParaRPr lang="cs-CZ" dirty="0"/>
        </a:p>
      </dgm:t>
    </dgm:pt>
    <dgm:pt modelId="{08FC52D7-BEB7-410A-95DA-4721EEA32CB0}" type="parTrans" cxnId="{E6643263-48C9-4C94-A299-9EF222BD3BBF}">
      <dgm:prSet/>
      <dgm:spPr/>
      <dgm:t>
        <a:bodyPr/>
        <a:lstStyle/>
        <a:p>
          <a:endParaRPr lang="cs-CZ"/>
        </a:p>
      </dgm:t>
    </dgm:pt>
    <dgm:pt modelId="{702824D5-7F41-4445-82DC-BEE3D00B86A1}" type="sibTrans" cxnId="{E6643263-48C9-4C94-A299-9EF222BD3BBF}">
      <dgm:prSet/>
      <dgm:spPr/>
      <dgm:t>
        <a:bodyPr/>
        <a:lstStyle/>
        <a:p>
          <a:endParaRPr lang="cs-CZ"/>
        </a:p>
      </dgm:t>
    </dgm:pt>
    <dgm:pt modelId="{96AD050F-F6B7-43BD-82D3-9B309EE9017B}" type="pres">
      <dgm:prSet presAssocID="{C2FCD40E-CBA5-46DC-A2DB-5788B48AC06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32B4A2B9-080B-4651-AE5C-4F947698A64E}" type="pres">
      <dgm:prSet presAssocID="{8456D753-87A6-4A3F-B42F-D50B31972B49}" presName="parTxOnly" presStyleLbl="node1" presStyleIdx="0" presStyleCnt="1" custLinFactNeighborX="-2087" custLinFactNeighborY="-3090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E6643263-48C9-4C94-A299-9EF222BD3BBF}" srcId="{C2FCD40E-CBA5-46DC-A2DB-5788B48AC062}" destId="{8456D753-87A6-4A3F-B42F-D50B31972B49}" srcOrd="0" destOrd="0" parTransId="{08FC52D7-BEB7-410A-95DA-4721EEA32CB0}" sibTransId="{702824D5-7F41-4445-82DC-BEE3D00B86A1}"/>
    <dgm:cxn modelId="{41B931CF-8036-4B4F-B0BC-736AF06AD635}" type="presOf" srcId="{C2FCD40E-CBA5-46DC-A2DB-5788B48AC062}" destId="{96AD050F-F6B7-43BD-82D3-9B309EE9017B}" srcOrd="0" destOrd="0" presId="urn:microsoft.com/office/officeart/2005/8/layout/chevron1"/>
    <dgm:cxn modelId="{3E503640-8496-46E8-800D-3AAE12F7FBC2}" type="presOf" srcId="{8456D753-87A6-4A3F-B42F-D50B31972B49}" destId="{32B4A2B9-080B-4651-AE5C-4F947698A64E}" srcOrd="0" destOrd="0" presId="urn:microsoft.com/office/officeart/2005/8/layout/chevron1"/>
    <dgm:cxn modelId="{182F4AF1-C424-4E89-A21F-3C0B3FCFE50E}" type="presParOf" srcId="{96AD050F-F6B7-43BD-82D3-9B309EE9017B}" destId="{32B4A2B9-080B-4651-AE5C-4F947698A64E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1D4CB5E-114A-4CF7-95CC-41775BD00D4B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2964F256-CC93-4406-B9A5-D5701F8F7773}">
      <dgm:prSet phldrT="[Text]"/>
      <dgm:spPr/>
      <dgm:t>
        <a:bodyPr/>
        <a:lstStyle/>
        <a:p>
          <a:r>
            <a:rPr lang="cs-CZ" b="1" dirty="0" smtClean="0"/>
            <a:t>Postup projektu MAP</a:t>
          </a:r>
          <a:endParaRPr lang="cs-CZ" b="1" dirty="0"/>
        </a:p>
      </dgm:t>
    </dgm:pt>
    <dgm:pt modelId="{6446883F-69BA-482A-ABF6-552D9A73086E}" type="parTrans" cxnId="{2C63495A-BB79-4E31-9E63-20D20FBCE3EB}">
      <dgm:prSet/>
      <dgm:spPr/>
      <dgm:t>
        <a:bodyPr/>
        <a:lstStyle/>
        <a:p>
          <a:endParaRPr lang="cs-CZ"/>
        </a:p>
      </dgm:t>
    </dgm:pt>
    <dgm:pt modelId="{9B250DDF-4EC0-4DF2-B76F-15BD3353B5A5}" type="sibTrans" cxnId="{2C63495A-BB79-4E31-9E63-20D20FBCE3EB}">
      <dgm:prSet/>
      <dgm:spPr/>
      <dgm:t>
        <a:bodyPr/>
        <a:lstStyle/>
        <a:p>
          <a:endParaRPr lang="cs-CZ"/>
        </a:p>
      </dgm:t>
    </dgm:pt>
    <dgm:pt modelId="{83F78DA1-C5BD-4C0B-8A6A-204EFFA4C74B}" type="pres">
      <dgm:prSet presAssocID="{B1D4CB5E-114A-4CF7-95CC-41775BD00D4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cs-CZ"/>
        </a:p>
      </dgm:t>
    </dgm:pt>
    <dgm:pt modelId="{4A308560-7149-4BA4-AF03-B2D15EF9B6E5}" type="pres">
      <dgm:prSet presAssocID="{2964F256-CC93-4406-B9A5-D5701F8F7773}" presName="hierRoot1" presStyleCnt="0"/>
      <dgm:spPr/>
    </dgm:pt>
    <dgm:pt modelId="{04A02BE0-846F-451B-A80B-2810875A7599}" type="pres">
      <dgm:prSet presAssocID="{2964F256-CC93-4406-B9A5-D5701F8F7773}" presName="composite" presStyleCnt="0"/>
      <dgm:spPr/>
    </dgm:pt>
    <dgm:pt modelId="{D8878D1D-75FE-4874-9D85-D22E314E4766}" type="pres">
      <dgm:prSet presAssocID="{2964F256-CC93-4406-B9A5-D5701F8F7773}" presName="background" presStyleLbl="node0" presStyleIdx="0" presStyleCnt="1"/>
      <dgm:spPr/>
    </dgm:pt>
    <dgm:pt modelId="{53AB9437-9E03-42BE-8E10-278428D11B15}" type="pres">
      <dgm:prSet presAssocID="{2964F256-CC93-4406-B9A5-D5701F8F7773}" presName="text" presStyleLbl="fgAcc0" presStyleIdx="0" presStyleCnt="1" custScaleX="328284" custScaleY="77545" custLinFactNeighborX="-16634" custLinFactNeighborY="6037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6813A3FC-3877-437C-8F0B-DC42DA464FA6}" type="pres">
      <dgm:prSet presAssocID="{2964F256-CC93-4406-B9A5-D5701F8F7773}" presName="hierChild2" presStyleCnt="0"/>
      <dgm:spPr/>
    </dgm:pt>
  </dgm:ptLst>
  <dgm:cxnLst>
    <dgm:cxn modelId="{2C63495A-BB79-4E31-9E63-20D20FBCE3EB}" srcId="{B1D4CB5E-114A-4CF7-95CC-41775BD00D4B}" destId="{2964F256-CC93-4406-B9A5-D5701F8F7773}" srcOrd="0" destOrd="0" parTransId="{6446883F-69BA-482A-ABF6-552D9A73086E}" sibTransId="{9B250DDF-4EC0-4DF2-B76F-15BD3353B5A5}"/>
    <dgm:cxn modelId="{64E14941-2119-42AC-9E30-877B09B90D5D}" type="presOf" srcId="{2964F256-CC93-4406-B9A5-D5701F8F7773}" destId="{53AB9437-9E03-42BE-8E10-278428D11B15}" srcOrd="0" destOrd="0" presId="urn:microsoft.com/office/officeart/2005/8/layout/hierarchy1"/>
    <dgm:cxn modelId="{CD4036FE-555F-440D-8AE6-92CFEC989D8D}" type="presOf" srcId="{B1D4CB5E-114A-4CF7-95CC-41775BD00D4B}" destId="{83F78DA1-C5BD-4C0B-8A6A-204EFFA4C74B}" srcOrd="0" destOrd="0" presId="urn:microsoft.com/office/officeart/2005/8/layout/hierarchy1"/>
    <dgm:cxn modelId="{FDD3DD6E-6A78-4202-A2B3-4CD368C2899D}" type="presParOf" srcId="{83F78DA1-C5BD-4C0B-8A6A-204EFFA4C74B}" destId="{4A308560-7149-4BA4-AF03-B2D15EF9B6E5}" srcOrd="0" destOrd="0" presId="urn:microsoft.com/office/officeart/2005/8/layout/hierarchy1"/>
    <dgm:cxn modelId="{F2576B50-5DC0-479B-9EB7-6007C5251925}" type="presParOf" srcId="{4A308560-7149-4BA4-AF03-B2D15EF9B6E5}" destId="{04A02BE0-846F-451B-A80B-2810875A7599}" srcOrd="0" destOrd="0" presId="urn:microsoft.com/office/officeart/2005/8/layout/hierarchy1"/>
    <dgm:cxn modelId="{B5824648-D58A-498F-9987-D979B3637121}" type="presParOf" srcId="{04A02BE0-846F-451B-A80B-2810875A7599}" destId="{D8878D1D-75FE-4874-9D85-D22E314E4766}" srcOrd="0" destOrd="0" presId="urn:microsoft.com/office/officeart/2005/8/layout/hierarchy1"/>
    <dgm:cxn modelId="{4CD17B96-38F2-44B4-B069-8C2F2849155C}" type="presParOf" srcId="{04A02BE0-846F-451B-A80B-2810875A7599}" destId="{53AB9437-9E03-42BE-8E10-278428D11B15}" srcOrd="1" destOrd="0" presId="urn:microsoft.com/office/officeart/2005/8/layout/hierarchy1"/>
    <dgm:cxn modelId="{46CD271B-9D21-4E49-BD3C-F1A86F6DA33F}" type="presParOf" srcId="{4A308560-7149-4BA4-AF03-B2D15EF9B6E5}" destId="{6813A3FC-3877-437C-8F0B-DC42DA464FA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6202E1-6C38-4075-B313-ECF4EA8E02E2}">
      <dsp:nvSpPr>
        <dsp:cNvPr id="0" name=""/>
        <dsp:cNvSpPr/>
      </dsp:nvSpPr>
      <dsp:spPr>
        <a:xfrm>
          <a:off x="1925174" y="372"/>
          <a:ext cx="4078618" cy="9331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A81264-7565-4CF9-B7FC-CAF5812C5C99}">
      <dsp:nvSpPr>
        <dsp:cNvPr id="0" name=""/>
        <dsp:cNvSpPr/>
      </dsp:nvSpPr>
      <dsp:spPr>
        <a:xfrm>
          <a:off x="2124207" y="189454"/>
          <a:ext cx="4078618" cy="9331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900" kern="1200" dirty="0" smtClean="0">
              <a:latin typeface="Arial" panose="020B0604020202020204" pitchFamily="34" charset="0"/>
              <a:cs typeface="Arial" panose="020B0604020202020204" pitchFamily="34" charset="0"/>
            </a:rPr>
            <a:t>Program setkání</a:t>
          </a:r>
          <a:endParaRPr lang="cs-CZ" sz="39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51537" y="216784"/>
        <a:ext cx="4023958" cy="87844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B4A2B9-080B-4651-AE5C-4F947698A64E}">
      <dsp:nvSpPr>
        <dsp:cNvPr id="0" name=""/>
        <dsp:cNvSpPr/>
      </dsp:nvSpPr>
      <dsp:spPr>
        <a:xfrm>
          <a:off x="0" y="0"/>
          <a:ext cx="6676522" cy="997055"/>
        </a:xfrm>
        <a:prstGeom prst="chevron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6017" tIns="45339" rIns="45339" bIns="45339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400" kern="1200" dirty="0" smtClean="0"/>
            <a:t>Konference „Budoucnost vzdělávání v regionu“</a:t>
          </a:r>
          <a:endParaRPr lang="cs-CZ" sz="3400" kern="1200" dirty="0"/>
        </a:p>
      </dsp:txBody>
      <dsp:txXfrm>
        <a:off x="498528" y="0"/>
        <a:ext cx="5679467" cy="99705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878D1D-75FE-4874-9D85-D22E314E4766}">
      <dsp:nvSpPr>
        <dsp:cNvPr id="0" name=""/>
        <dsp:cNvSpPr/>
      </dsp:nvSpPr>
      <dsp:spPr>
        <a:xfrm>
          <a:off x="330264" y="1494"/>
          <a:ext cx="6170332" cy="9255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AB9437-9E03-42BE-8E10-278428D11B15}">
      <dsp:nvSpPr>
        <dsp:cNvPr id="0" name=""/>
        <dsp:cNvSpPr/>
      </dsp:nvSpPr>
      <dsp:spPr>
        <a:xfrm>
          <a:off x="539105" y="199893"/>
          <a:ext cx="6170332" cy="9255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100" b="1" kern="1200" dirty="0" smtClean="0"/>
            <a:t>Postup projektu MAP</a:t>
          </a:r>
          <a:endParaRPr lang="cs-CZ" sz="4100" b="1" kern="1200" dirty="0"/>
        </a:p>
      </dsp:txBody>
      <dsp:txXfrm>
        <a:off x="566213" y="227001"/>
        <a:ext cx="6116116" cy="871305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878D1D-75FE-4874-9D85-D22E314E4766}">
      <dsp:nvSpPr>
        <dsp:cNvPr id="0" name=""/>
        <dsp:cNvSpPr/>
      </dsp:nvSpPr>
      <dsp:spPr>
        <a:xfrm>
          <a:off x="330264" y="1494"/>
          <a:ext cx="6170332" cy="9255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AB9437-9E03-42BE-8E10-278428D11B15}">
      <dsp:nvSpPr>
        <dsp:cNvPr id="0" name=""/>
        <dsp:cNvSpPr/>
      </dsp:nvSpPr>
      <dsp:spPr>
        <a:xfrm>
          <a:off x="539105" y="199893"/>
          <a:ext cx="6170332" cy="9255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100" b="1" kern="1200" dirty="0" smtClean="0"/>
            <a:t>Plánované výzvy</a:t>
          </a:r>
          <a:endParaRPr lang="cs-CZ" sz="4100" b="1" kern="1200" dirty="0"/>
        </a:p>
      </dsp:txBody>
      <dsp:txXfrm>
        <a:off x="566213" y="227001"/>
        <a:ext cx="6116116" cy="871305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B4A2B9-080B-4651-AE5C-4F947698A64E}">
      <dsp:nvSpPr>
        <dsp:cNvPr id="0" name=""/>
        <dsp:cNvSpPr/>
      </dsp:nvSpPr>
      <dsp:spPr>
        <a:xfrm>
          <a:off x="0" y="0"/>
          <a:ext cx="6676522" cy="997055"/>
        </a:xfrm>
        <a:prstGeom prst="chevron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53340" rIns="53340" bIns="5334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000" kern="1200" dirty="0" smtClean="0"/>
            <a:t>MAP II</a:t>
          </a:r>
          <a:endParaRPr lang="cs-CZ" sz="4000" kern="1200" dirty="0"/>
        </a:p>
      </dsp:txBody>
      <dsp:txXfrm>
        <a:off x="498528" y="0"/>
        <a:ext cx="5679467" cy="997055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878D1D-75FE-4874-9D85-D22E314E4766}">
      <dsp:nvSpPr>
        <dsp:cNvPr id="0" name=""/>
        <dsp:cNvSpPr/>
      </dsp:nvSpPr>
      <dsp:spPr>
        <a:xfrm>
          <a:off x="-249838" y="-274626"/>
          <a:ext cx="7611635" cy="9015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AB9437-9E03-42BE-8E10-278428D11B15}">
      <dsp:nvSpPr>
        <dsp:cNvPr id="0" name=""/>
        <dsp:cNvSpPr/>
      </dsp:nvSpPr>
      <dsp:spPr>
        <a:xfrm>
          <a:off x="39241" y="0"/>
          <a:ext cx="7611635" cy="9015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b="1" kern="1200" dirty="0" smtClean="0"/>
            <a:t>Strategický rámec priorit MAP včetně seznamu investičních priorit </a:t>
          </a:r>
          <a:endParaRPr lang="cs-CZ" sz="2400" b="1" kern="1200" dirty="0"/>
        </a:p>
      </dsp:txBody>
      <dsp:txXfrm>
        <a:off x="65647" y="26406"/>
        <a:ext cx="7558823" cy="848769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06EE97-5B54-4F97-9747-EF85D2F6458C}">
      <dsp:nvSpPr>
        <dsp:cNvPr id="0" name=""/>
        <dsp:cNvSpPr/>
      </dsp:nvSpPr>
      <dsp:spPr>
        <a:xfrm>
          <a:off x="0" y="0"/>
          <a:ext cx="7712221" cy="41602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 smtClean="0"/>
            <a:t> Aktivity</a:t>
          </a:r>
          <a:endParaRPr lang="cs-CZ" sz="2000" b="1" kern="1200" dirty="0"/>
        </a:p>
      </dsp:txBody>
      <dsp:txXfrm>
        <a:off x="20309" y="20309"/>
        <a:ext cx="7671603" cy="375408"/>
      </dsp:txXfrm>
    </dsp:sp>
    <dsp:sp modelId="{65A525FF-3E18-4DD9-9857-AE7C6AC85513}">
      <dsp:nvSpPr>
        <dsp:cNvPr id="0" name=""/>
        <dsp:cNvSpPr/>
      </dsp:nvSpPr>
      <dsp:spPr>
        <a:xfrm>
          <a:off x="35096" y="386866"/>
          <a:ext cx="7665401" cy="11658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4119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12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2000" b="1" kern="1200" dirty="0" smtClean="0"/>
            <a:t>Aktivity jednotlivých škol (včetně aktivit z Šablon I. )</a:t>
          </a:r>
          <a:endParaRPr lang="cs-CZ" sz="2000" b="1" kern="1200" dirty="0"/>
        </a:p>
        <a:p>
          <a:pPr marL="228600" lvl="1" indent="-228600" algn="l" defTabSz="889000">
            <a:lnSpc>
              <a:spcPct val="12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2000" b="1" kern="1200" dirty="0" smtClean="0"/>
            <a:t>Aktivity spolupráce</a:t>
          </a:r>
          <a:endParaRPr lang="cs-CZ" sz="2000" b="1" kern="1200" dirty="0"/>
        </a:p>
        <a:p>
          <a:pPr marL="228600" lvl="1" indent="-228600" algn="l" defTabSz="889000">
            <a:lnSpc>
              <a:spcPct val="12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2000" b="1" kern="1200" dirty="0" smtClean="0"/>
            <a:t>Infrastruktura (pouze přímo využitelné ve výuce, ostatní jsou ve strategickém rámci MAP)</a:t>
          </a:r>
          <a:endParaRPr lang="cs-CZ" sz="2000" b="1" kern="1200" dirty="0"/>
        </a:p>
      </dsp:txBody>
      <dsp:txXfrm>
        <a:off x="35096" y="386866"/>
        <a:ext cx="7665401" cy="1165872"/>
      </dsp:txXfrm>
    </dsp:sp>
    <dsp:sp modelId="{DE84E5FD-9309-46F9-AF84-96AA13C9B300}">
      <dsp:nvSpPr>
        <dsp:cNvPr id="0" name=""/>
        <dsp:cNvSpPr/>
      </dsp:nvSpPr>
      <dsp:spPr>
        <a:xfrm>
          <a:off x="0" y="3124916"/>
          <a:ext cx="7712221" cy="42583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12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 smtClean="0"/>
            <a:t> Roční akční plán</a:t>
          </a:r>
          <a:endParaRPr lang="cs-CZ" sz="2000" b="1" kern="1200" dirty="0"/>
        </a:p>
      </dsp:txBody>
      <dsp:txXfrm>
        <a:off x="20787" y="3145703"/>
        <a:ext cx="7670647" cy="384258"/>
      </dsp:txXfrm>
    </dsp:sp>
    <dsp:sp modelId="{52B97E9A-188B-46C5-BC2D-D0A8D51C1FC0}">
      <dsp:nvSpPr>
        <dsp:cNvPr id="0" name=""/>
        <dsp:cNvSpPr/>
      </dsp:nvSpPr>
      <dsp:spPr>
        <a:xfrm>
          <a:off x="0" y="2010894"/>
          <a:ext cx="7712221" cy="25378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4863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12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2000" b="1" kern="1200" dirty="0" smtClean="0"/>
            <a:t>(</a:t>
          </a:r>
          <a:r>
            <a:rPr lang="cs-CZ" sz="1800" b="1" kern="1200" dirty="0" smtClean="0"/>
            <a:t>název a charakteristika aktivity, rozpočet, termín realizace, realizátor, spolupráce s, připravenost) + soulad se strategickým cílem</a:t>
          </a:r>
          <a:endParaRPr lang="cs-CZ" sz="1800" b="1" kern="1200" dirty="0"/>
        </a:p>
        <a:p>
          <a:pPr marL="228600" lvl="1" indent="-228600" algn="l" defTabSz="889000">
            <a:lnSpc>
              <a:spcPct val="12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cs-CZ" sz="2000" b="1" kern="1200" dirty="0"/>
        </a:p>
        <a:p>
          <a:pPr marL="228600" lvl="1" indent="-228600" algn="l" defTabSz="889000">
            <a:lnSpc>
              <a:spcPct val="12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2000" b="1" kern="1200" dirty="0" smtClean="0"/>
            <a:t>školní rok 2017/2018 </a:t>
          </a:r>
          <a:endParaRPr lang="cs-CZ" sz="2000" b="1" kern="1200" dirty="0"/>
        </a:p>
        <a:p>
          <a:pPr marL="228600" lvl="1" indent="-228600" algn="l" defTabSz="889000">
            <a:lnSpc>
              <a:spcPct val="12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2000" b="1" kern="1200" dirty="0" smtClean="0"/>
            <a:t>Obsahuje navíc zdroje financování  </a:t>
          </a:r>
          <a:br>
            <a:rPr lang="cs-CZ" sz="2000" b="1" kern="1200" dirty="0" smtClean="0"/>
          </a:br>
          <a:r>
            <a:rPr lang="cs-CZ" sz="2000" b="1" kern="1200" dirty="0" smtClean="0"/>
            <a:t>(</a:t>
          </a:r>
          <a:r>
            <a:rPr lang="cs-CZ" sz="1800" b="1" kern="1200" dirty="0" smtClean="0"/>
            <a:t>12/2017 – výzva OP VVV – Implementace MAP I)</a:t>
          </a:r>
          <a:endParaRPr lang="cs-CZ" sz="1800" b="1" kern="1200" dirty="0"/>
        </a:p>
        <a:p>
          <a:pPr marL="228600" lvl="1" indent="-228600" algn="l" defTabSz="889000">
            <a:lnSpc>
              <a:spcPct val="12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cs-CZ" sz="2000" b="1" kern="1200" dirty="0"/>
        </a:p>
      </dsp:txBody>
      <dsp:txXfrm>
        <a:off x="0" y="2010894"/>
        <a:ext cx="7712221" cy="2537823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878D1D-75FE-4874-9D85-D22E314E4766}">
      <dsp:nvSpPr>
        <dsp:cNvPr id="0" name=""/>
        <dsp:cNvSpPr/>
      </dsp:nvSpPr>
      <dsp:spPr>
        <a:xfrm>
          <a:off x="805093" y="-181294"/>
          <a:ext cx="5024814" cy="5951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AB9437-9E03-42BE-8E10-278428D11B15}">
      <dsp:nvSpPr>
        <dsp:cNvPr id="0" name=""/>
        <dsp:cNvSpPr/>
      </dsp:nvSpPr>
      <dsp:spPr>
        <a:xfrm>
          <a:off x="995929" y="0"/>
          <a:ext cx="5024814" cy="5951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600" b="1" kern="1200" dirty="0" smtClean="0"/>
            <a:t>Akční plán </a:t>
          </a:r>
          <a:endParaRPr lang="cs-CZ" sz="2600" b="1" kern="1200" dirty="0"/>
        </a:p>
      </dsp:txBody>
      <dsp:txXfrm>
        <a:off x="1013361" y="17432"/>
        <a:ext cx="4989950" cy="560314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878D1D-75FE-4874-9D85-D22E314E4766}">
      <dsp:nvSpPr>
        <dsp:cNvPr id="0" name=""/>
        <dsp:cNvSpPr/>
      </dsp:nvSpPr>
      <dsp:spPr>
        <a:xfrm>
          <a:off x="-273374" y="215485"/>
          <a:ext cx="7198092" cy="8525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AB9437-9E03-42BE-8E10-278428D11B15}">
      <dsp:nvSpPr>
        <dsp:cNvPr id="0" name=""/>
        <dsp:cNvSpPr/>
      </dsp:nvSpPr>
      <dsp:spPr>
        <a:xfrm>
          <a:off x="0" y="475191"/>
          <a:ext cx="7198092" cy="8525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300" b="1" kern="1200" dirty="0" smtClean="0"/>
            <a:t>Dokument MAP rozvoje vzdělávání v ORP Kralupy nad Vltavou</a:t>
          </a:r>
          <a:endParaRPr lang="cs-CZ" sz="2300" b="1" kern="1200" dirty="0"/>
        </a:p>
      </dsp:txBody>
      <dsp:txXfrm>
        <a:off x="24972" y="500163"/>
        <a:ext cx="7148148" cy="802654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878D1D-75FE-4874-9D85-D22E314E4766}">
      <dsp:nvSpPr>
        <dsp:cNvPr id="0" name=""/>
        <dsp:cNvSpPr/>
      </dsp:nvSpPr>
      <dsp:spPr>
        <a:xfrm>
          <a:off x="-273374" y="215485"/>
          <a:ext cx="7198092" cy="8525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AB9437-9E03-42BE-8E10-278428D11B15}">
      <dsp:nvSpPr>
        <dsp:cNvPr id="0" name=""/>
        <dsp:cNvSpPr/>
      </dsp:nvSpPr>
      <dsp:spPr>
        <a:xfrm>
          <a:off x="0" y="475191"/>
          <a:ext cx="7198092" cy="8525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800" b="1" kern="1200" dirty="0" smtClean="0"/>
            <a:t>Smlouva o spolupráci s ASZ</a:t>
          </a:r>
          <a:endParaRPr lang="cs-CZ" sz="3800" b="1" kern="1200" dirty="0"/>
        </a:p>
      </dsp:txBody>
      <dsp:txXfrm>
        <a:off x="24972" y="500163"/>
        <a:ext cx="7148148" cy="802654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A6DC5A-865B-4026-9BA5-2115FBB216DB}">
      <dsp:nvSpPr>
        <dsp:cNvPr id="0" name=""/>
        <dsp:cNvSpPr/>
      </dsp:nvSpPr>
      <dsp:spPr>
        <a:xfrm>
          <a:off x="914400" y="252"/>
          <a:ext cx="5205045" cy="949065"/>
        </a:xfrm>
        <a:prstGeom prst="roundRect">
          <a:avLst>
            <a:gd name="adj" fmla="val 10000"/>
          </a:avLst>
        </a:prstGeom>
        <a:solidFill>
          <a:schemeClr val="accent1"/>
        </a:solidFill>
        <a:ln w="19050" cap="rnd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000" kern="1200" dirty="0" smtClean="0">
              <a:latin typeface="Arial" panose="020B0604020202020204" pitchFamily="34" charset="0"/>
              <a:cs typeface="Arial" panose="020B0604020202020204" pitchFamily="34" charset="0"/>
            </a:rPr>
            <a:t>www.nadprahou.eu</a:t>
          </a:r>
          <a:endParaRPr lang="cs-CZ" sz="4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42197" y="28049"/>
        <a:ext cx="5149451" cy="893471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E26FAF-2477-42E7-8774-929C51780952}">
      <dsp:nvSpPr>
        <dsp:cNvPr id="0" name=""/>
        <dsp:cNvSpPr/>
      </dsp:nvSpPr>
      <dsp:spPr>
        <a:xfrm>
          <a:off x="1871" y="718410"/>
          <a:ext cx="2580145" cy="1032058"/>
        </a:xfrm>
        <a:prstGeom prst="chevron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 dirty="0" smtClean="0">
              <a:latin typeface="Arial" panose="020B0604020202020204" pitchFamily="34" charset="0"/>
              <a:cs typeface="Arial" panose="020B0604020202020204" pitchFamily="34" charset="0"/>
            </a:rPr>
            <a:t>Projekty</a:t>
          </a:r>
          <a:endParaRPr lang="cs-CZ" sz="2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17900" y="718410"/>
        <a:ext cx="1548087" cy="1032058"/>
      </dsp:txXfrm>
    </dsp:sp>
    <dsp:sp modelId="{D5AE660C-B81A-43EE-9E3F-1DBD458309C5}">
      <dsp:nvSpPr>
        <dsp:cNvPr id="0" name=""/>
        <dsp:cNvSpPr/>
      </dsp:nvSpPr>
      <dsp:spPr>
        <a:xfrm>
          <a:off x="2324002" y="706057"/>
          <a:ext cx="3157220" cy="1032058"/>
        </a:xfrm>
        <a:prstGeom prst="chevron">
          <a:avLst/>
        </a:prstGeom>
        <a:solidFill>
          <a:schemeClr val="accent1">
            <a:shade val="80000"/>
            <a:hueOff val="225945"/>
            <a:satOff val="-12113"/>
            <a:lumOff val="15465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Místní </a:t>
          </a:r>
          <a:r>
            <a:rPr lang="cs-CZ" sz="2000" b="1" kern="1200" smtClean="0">
              <a:latin typeface="Arial" panose="020B0604020202020204" pitchFamily="34" charset="0"/>
              <a:cs typeface="Arial" panose="020B0604020202020204" pitchFamily="34" charset="0"/>
            </a:rPr>
            <a:t>akční plány rozvoje </a:t>
          </a:r>
          <a:r>
            <a:rPr lang="cs-CZ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vzdělávání</a:t>
          </a:r>
          <a:endParaRPr lang="cs-CZ" sz="2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840031" y="706057"/>
        <a:ext cx="2125162" cy="1032058"/>
      </dsp:txXfrm>
    </dsp:sp>
    <dsp:sp modelId="{0D7ABCE2-39A5-48B2-9AA1-75BE59E13AA2}">
      <dsp:nvSpPr>
        <dsp:cNvPr id="0" name=""/>
        <dsp:cNvSpPr/>
      </dsp:nvSpPr>
      <dsp:spPr>
        <a:xfrm>
          <a:off x="5223208" y="718410"/>
          <a:ext cx="2580145" cy="1032058"/>
        </a:xfrm>
        <a:prstGeom prst="chevron">
          <a:avLst/>
        </a:prstGeom>
        <a:solidFill>
          <a:schemeClr val="accent1">
            <a:shade val="80000"/>
            <a:hueOff val="451889"/>
            <a:satOff val="-24226"/>
            <a:lumOff val="30929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ORP Kralupy nad Vltavou</a:t>
          </a:r>
          <a:endParaRPr lang="cs-CZ" sz="2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739237" y="718410"/>
        <a:ext cx="1548087" cy="1032058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5106DC-A47C-4106-9A6A-EFEB5A22E8C6}">
      <dsp:nvSpPr>
        <dsp:cNvPr id="0" name=""/>
        <dsp:cNvSpPr/>
      </dsp:nvSpPr>
      <dsp:spPr>
        <a:xfrm>
          <a:off x="0" y="16458"/>
          <a:ext cx="7151077" cy="1029600"/>
        </a:xfrm>
        <a:prstGeom prst="roundRect">
          <a:avLst/>
        </a:prstGeom>
        <a:solidFill>
          <a:schemeClr val="accent1"/>
        </a:solidFill>
        <a:ln w="19050" cap="rnd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400" b="1" kern="1200" dirty="0" smtClean="0"/>
            <a:t>Prostor pro Vaše dotazy…</a:t>
          </a:r>
          <a:endParaRPr lang="cs-CZ" sz="4400" kern="1200" dirty="0"/>
        </a:p>
      </dsp:txBody>
      <dsp:txXfrm>
        <a:off x="50261" y="66719"/>
        <a:ext cx="7050555" cy="929078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E24B0D-B20B-4AB5-BE2F-6341B2669E8C}">
      <dsp:nvSpPr>
        <dsp:cNvPr id="0" name=""/>
        <dsp:cNvSpPr/>
      </dsp:nvSpPr>
      <dsp:spPr>
        <a:xfrm>
          <a:off x="0" y="82892"/>
          <a:ext cx="8510954" cy="842400"/>
        </a:xfrm>
        <a:prstGeom prst="roundRect">
          <a:avLst/>
        </a:prstGeom>
        <a:solidFill>
          <a:schemeClr val="accent1"/>
        </a:solidFill>
        <a:ln w="19050" cap="rnd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600" b="1" kern="1200" smtClean="0">
              <a:latin typeface="Arial" panose="020B0604020202020204" pitchFamily="34" charset="0"/>
              <a:cs typeface="Arial" panose="020B0604020202020204" pitchFamily="34" charset="0"/>
            </a:rPr>
            <a:t>Děkujeme za Vaši účast i pozornost!</a:t>
          </a:r>
          <a:endParaRPr lang="cs-CZ" sz="36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1123" y="124015"/>
        <a:ext cx="8428708" cy="760154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605BA2-1F41-4DAF-B9E8-489397AF9F76}">
      <dsp:nvSpPr>
        <dsp:cNvPr id="0" name=""/>
        <dsp:cNvSpPr/>
      </dsp:nvSpPr>
      <dsp:spPr>
        <a:xfrm>
          <a:off x="160259" y="7899"/>
          <a:ext cx="8073158" cy="97280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Bc. Iva Sieberová</a:t>
          </a: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tel.: 608847675, e-mail: </a:t>
          </a:r>
          <a:r>
            <a:rPr lang="cs-CZ" sz="24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iva.sieberova</a:t>
          </a:r>
          <a:r>
            <a:rPr lang="en-US" sz="2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@</a:t>
          </a:r>
          <a:r>
            <a:rPr lang="cs-CZ" sz="2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hotmail.com</a:t>
          </a:r>
          <a:endParaRPr lang="cs-CZ" sz="2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07748" y="55388"/>
        <a:ext cx="7978180" cy="877831"/>
      </dsp:txXfrm>
    </dsp:sp>
    <dsp:sp modelId="{EC24CE5B-E039-4C16-86C3-C59BC3A17644}">
      <dsp:nvSpPr>
        <dsp:cNvPr id="0" name=""/>
        <dsp:cNvSpPr/>
      </dsp:nvSpPr>
      <dsp:spPr>
        <a:xfrm>
          <a:off x="0" y="975333"/>
          <a:ext cx="8526693" cy="99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0723" tIns="7620" rIns="42672" bIns="7620" numCol="1" spcCol="1270" anchor="t" anchorCtr="0">
          <a:noAutofit/>
        </a:bodyPr>
        <a:lstStyle/>
        <a:p>
          <a:pPr marL="57150" lvl="1" indent="-57150" algn="l" defTabSz="2222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cs-CZ" sz="500" kern="1200"/>
        </a:p>
      </dsp:txBody>
      <dsp:txXfrm>
        <a:off x="0" y="975333"/>
        <a:ext cx="8526693" cy="993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878D1D-75FE-4874-9D85-D22E314E4766}">
      <dsp:nvSpPr>
        <dsp:cNvPr id="0" name=""/>
        <dsp:cNvSpPr/>
      </dsp:nvSpPr>
      <dsp:spPr>
        <a:xfrm>
          <a:off x="330264" y="1494"/>
          <a:ext cx="6170332" cy="9255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AB9437-9E03-42BE-8E10-278428D11B15}">
      <dsp:nvSpPr>
        <dsp:cNvPr id="0" name=""/>
        <dsp:cNvSpPr/>
      </dsp:nvSpPr>
      <dsp:spPr>
        <a:xfrm>
          <a:off x="539105" y="199893"/>
          <a:ext cx="6170332" cy="9255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100" b="1" kern="1200" dirty="0" smtClean="0"/>
            <a:t>Postup projektu MAP</a:t>
          </a:r>
          <a:endParaRPr lang="cs-CZ" sz="4100" b="1" kern="1200" dirty="0"/>
        </a:p>
      </dsp:txBody>
      <dsp:txXfrm>
        <a:off x="566213" y="227001"/>
        <a:ext cx="6116116" cy="87130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B4A2B9-080B-4651-AE5C-4F947698A64E}">
      <dsp:nvSpPr>
        <dsp:cNvPr id="0" name=""/>
        <dsp:cNvSpPr/>
      </dsp:nvSpPr>
      <dsp:spPr>
        <a:xfrm>
          <a:off x="0" y="0"/>
          <a:ext cx="6676522" cy="997055"/>
        </a:xfrm>
        <a:prstGeom prst="chevron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018" tIns="48006" rIns="48006" bIns="48006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600" kern="1200" dirty="0" smtClean="0"/>
            <a:t>Výtvarná a literární soutěž</a:t>
          </a:r>
          <a:endParaRPr lang="cs-CZ" sz="3600" kern="1200" dirty="0"/>
        </a:p>
      </dsp:txBody>
      <dsp:txXfrm>
        <a:off x="498528" y="0"/>
        <a:ext cx="5679467" cy="99705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878D1D-75FE-4874-9D85-D22E314E4766}">
      <dsp:nvSpPr>
        <dsp:cNvPr id="0" name=""/>
        <dsp:cNvSpPr/>
      </dsp:nvSpPr>
      <dsp:spPr>
        <a:xfrm>
          <a:off x="330264" y="1494"/>
          <a:ext cx="6170332" cy="9255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AB9437-9E03-42BE-8E10-278428D11B15}">
      <dsp:nvSpPr>
        <dsp:cNvPr id="0" name=""/>
        <dsp:cNvSpPr/>
      </dsp:nvSpPr>
      <dsp:spPr>
        <a:xfrm>
          <a:off x="539105" y="199893"/>
          <a:ext cx="6170332" cy="9255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100" b="1" kern="1200" dirty="0" smtClean="0"/>
            <a:t>Postup projektu MAP</a:t>
          </a:r>
          <a:endParaRPr lang="cs-CZ" sz="4100" b="1" kern="1200" dirty="0"/>
        </a:p>
      </dsp:txBody>
      <dsp:txXfrm>
        <a:off x="566213" y="227001"/>
        <a:ext cx="6116116" cy="87130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B4A2B9-080B-4651-AE5C-4F947698A64E}">
      <dsp:nvSpPr>
        <dsp:cNvPr id="0" name=""/>
        <dsp:cNvSpPr/>
      </dsp:nvSpPr>
      <dsp:spPr>
        <a:xfrm>
          <a:off x="0" y="0"/>
          <a:ext cx="6676522" cy="997055"/>
        </a:xfrm>
        <a:prstGeom prst="chevron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018" tIns="48006" rIns="48006" bIns="48006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600" kern="1200" dirty="0" smtClean="0"/>
            <a:t>Výtvarná a literární soutěž</a:t>
          </a:r>
          <a:endParaRPr lang="cs-CZ" sz="3600" kern="1200" dirty="0"/>
        </a:p>
      </dsp:txBody>
      <dsp:txXfrm>
        <a:off x="498528" y="0"/>
        <a:ext cx="5679467" cy="99705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878D1D-75FE-4874-9D85-D22E314E4766}">
      <dsp:nvSpPr>
        <dsp:cNvPr id="0" name=""/>
        <dsp:cNvSpPr/>
      </dsp:nvSpPr>
      <dsp:spPr>
        <a:xfrm>
          <a:off x="330264" y="1494"/>
          <a:ext cx="6170332" cy="9255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AB9437-9E03-42BE-8E10-278428D11B15}">
      <dsp:nvSpPr>
        <dsp:cNvPr id="0" name=""/>
        <dsp:cNvSpPr/>
      </dsp:nvSpPr>
      <dsp:spPr>
        <a:xfrm>
          <a:off x="539105" y="199893"/>
          <a:ext cx="6170332" cy="9255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100" b="1" kern="1200" dirty="0" smtClean="0"/>
            <a:t>Postup projektu MAP</a:t>
          </a:r>
          <a:endParaRPr lang="cs-CZ" sz="4100" b="1" kern="1200" dirty="0"/>
        </a:p>
      </dsp:txBody>
      <dsp:txXfrm>
        <a:off x="566213" y="227001"/>
        <a:ext cx="6116116" cy="87130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B4A2B9-080B-4651-AE5C-4F947698A64E}">
      <dsp:nvSpPr>
        <dsp:cNvPr id="0" name=""/>
        <dsp:cNvSpPr/>
      </dsp:nvSpPr>
      <dsp:spPr>
        <a:xfrm>
          <a:off x="0" y="0"/>
          <a:ext cx="6676522" cy="997055"/>
        </a:xfrm>
        <a:prstGeom prst="chevron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8031" tIns="82677" rIns="82677" bIns="82677" numCol="1" spcCol="1270" anchor="ctr" anchorCtr="0">
          <a:noAutofit/>
        </a:bodyPr>
        <a:lstStyle/>
        <a:p>
          <a:pPr lvl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6200" kern="1200" dirty="0" smtClean="0"/>
            <a:t>Hry bez hranic</a:t>
          </a:r>
          <a:endParaRPr lang="cs-CZ" sz="6200" kern="1200" dirty="0"/>
        </a:p>
      </dsp:txBody>
      <dsp:txXfrm>
        <a:off x="498528" y="0"/>
        <a:ext cx="5679467" cy="99705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878D1D-75FE-4874-9D85-D22E314E4766}">
      <dsp:nvSpPr>
        <dsp:cNvPr id="0" name=""/>
        <dsp:cNvSpPr/>
      </dsp:nvSpPr>
      <dsp:spPr>
        <a:xfrm>
          <a:off x="330264" y="1494"/>
          <a:ext cx="6170332" cy="9255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AB9437-9E03-42BE-8E10-278428D11B15}">
      <dsp:nvSpPr>
        <dsp:cNvPr id="0" name=""/>
        <dsp:cNvSpPr/>
      </dsp:nvSpPr>
      <dsp:spPr>
        <a:xfrm>
          <a:off x="539105" y="199893"/>
          <a:ext cx="6170332" cy="9255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100" b="1" kern="1200" dirty="0" smtClean="0"/>
            <a:t>Postup projektu MAP</a:t>
          </a:r>
          <a:endParaRPr lang="cs-CZ" sz="4100" b="1" kern="1200" dirty="0"/>
        </a:p>
      </dsp:txBody>
      <dsp:txXfrm>
        <a:off x="566213" y="227001"/>
        <a:ext cx="6116116" cy="8713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4BB94E-0085-4197-A1DB-C1EC44548733}" type="datetimeFigureOut">
              <a:rPr lang="cs-CZ" smtClean="0"/>
              <a:t>06.06.2017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2E105B-4259-487E-BA61-9C3ECAFE92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992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22E80-F141-4A20-B28B-D675505D89C8}" type="datetime1">
              <a:rPr lang="en-US" smtClean="0"/>
              <a:t>6/6/2017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E8098-AA51-4BAF-B8E5-529B41A7C04B}" type="datetime1">
              <a:rPr lang="en-US" smtClean="0"/>
              <a:t>6/6/2017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29EF9-26CB-4456-AAA9-045BB1E86DA6}" type="datetime1">
              <a:rPr lang="en-US" smtClean="0"/>
              <a:t>6/6/2017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C882A-54AF-40F2-ACDD-2FC7D5E44339}" type="datetime1">
              <a:rPr lang="en-US" smtClean="0"/>
              <a:t>6/6/2017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821CC-44BB-4C6C-AE50-3D8D9223BA3C}" type="datetime1">
              <a:rPr lang="en-US" smtClean="0"/>
              <a:t>6/6/2017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32497-FF55-46A3-95EE-45242248DE28}" type="datetime1">
              <a:rPr lang="en-US" smtClean="0"/>
              <a:t>6/6/2017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984F8-3CE6-4EF8-B7CC-92DD480EB6EA}" type="datetime1">
              <a:rPr lang="en-US" smtClean="0"/>
              <a:t>6/6/2017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08A8E-0045-4ADB-A4BC-0794749F0D1B}" type="datetime1">
              <a:rPr lang="en-US" smtClean="0"/>
              <a:t>6/6/2017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940CD-0907-4ED3-8F2E-B82A9AAB3207}" type="datetime1">
              <a:rPr lang="en-US" smtClean="0"/>
              <a:t>6/6/2017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C6784-635C-40A3-A3C3-7A37A0C8D6A9}" type="datetime1">
              <a:rPr lang="en-US" smtClean="0"/>
              <a:t>6/6/2017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FCC62-3ADE-47D8-9D8C-E47DE5854F48}" type="datetime1">
              <a:rPr lang="en-US" smtClean="0"/>
              <a:t>6/6/2017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DD4BF-F400-4FCA-9A07-BD2E3E2C2380}" type="datetime1">
              <a:rPr lang="en-US" smtClean="0"/>
              <a:t>6/6/2017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27547-BBFB-44B8-B144-BCDFC34A40C8}" type="datetime1">
              <a:rPr lang="en-US" smtClean="0"/>
              <a:t>6/6/2017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4558E-9223-4D51-B016-256AA18DAF9E}" type="datetime1">
              <a:rPr lang="en-US" smtClean="0"/>
              <a:t>6/6/2017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6BB4-2DD9-46EE-941F-D1FC763FB005}" type="datetime1">
              <a:rPr lang="en-US" smtClean="0"/>
              <a:t>6/6/2017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04912-281F-4D71-AD6C-201C0CEA3B80}" type="datetime1">
              <a:rPr lang="en-US" smtClean="0"/>
              <a:t>6/6/2017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13DF2C-8F38-4A0B-85C6-675C7D988BD5}" type="datetime1">
              <a:rPr lang="en-US" smtClean="0"/>
              <a:t>6/6/2017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6.xml"/><Relationship Id="rId13" Type="http://schemas.microsoft.com/office/2007/relationships/diagramDrawing" Target="../diagrams/drawing17.xml"/><Relationship Id="rId18" Type="http://schemas.microsoft.com/office/2007/relationships/diagramDrawing" Target="../diagrams/drawing18.xml"/><Relationship Id="rId3" Type="http://schemas.openxmlformats.org/officeDocument/2006/relationships/image" Target="../media/image1.jpg"/><Relationship Id="rId7" Type="http://schemas.openxmlformats.org/officeDocument/2006/relationships/diagramColors" Target="../diagrams/colors16.xml"/><Relationship Id="rId12" Type="http://schemas.openxmlformats.org/officeDocument/2006/relationships/diagramColors" Target="../diagrams/colors17.xml"/><Relationship Id="rId17" Type="http://schemas.openxmlformats.org/officeDocument/2006/relationships/diagramColors" Target="../diagrams/colors18.xml"/><Relationship Id="rId2" Type="http://schemas.openxmlformats.org/officeDocument/2006/relationships/image" Target="../media/image2.png"/><Relationship Id="rId16" Type="http://schemas.openxmlformats.org/officeDocument/2006/relationships/diagramQuickStyle" Target="../diagrams/quickStyle18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6.xml"/><Relationship Id="rId11" Type="http://schemas.openxmlformats.org/officeDocument/2006/relationships/diagramQuickStyle" Target="../diagrams/quickStyle17.xml"/><Relationship Id="rId5" Type="http://schemas.openxmlformats.org/officeDocument/2006/relationships/diagramLayout" Target="../diagrams/layout16.xml"/><Relationship Id="rId15" Type="http://schemas.openxmlformats.org/officeDocument/2006/relationships/diagramLayout" Target="../diagrams/layout18.xml"/><Relationship Id="rId10" Type="http://schemas.openxmlformats.org/officeDocument/2006/relationships/diagramLayout" Target="../diagrams/layout17.xml"/><Relationship Id="rId4" Type="http://schemas.openxmlformats.org/officeDocument/2006/relationships/diagramData" Target="../diagrams/data16.xml"/><Relationship Id="rId9" Type="http://schemas.openxmlformats.org/officeDocument/2006/relationships/diagramData" Target="../diagrams/data17.xml"/><Relationship Id="rId14" Type="http://schemas.openxmlformats.org/officeDocument/2006/relationships/diagramData" Target="../diagrams/data18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9.xml"/><Relationship Id="rId13" Type="http://schemas.microsoft.com/office/2007/relationships/diagramDrawing" Target="../diagrams/drawing20.xml"/><Relationship Id="rId3" Type="http://schemas.openxmlformats.org/officeDocument/2006/relationships/image" Target="../media/image1.jpg"/><Relationship Id="rId7" Type="http://schemas.openxmlformats.org/officeDocument/2006/relationships/diagramColors" Target="../diagrams/colors19.xml"/><Relationship Id="rId12" Type="http://schemas.openxmlformats.org/officeDocument/2006/relationships/diagramColors" Target="../diagrams/colors20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9.xml"/><Relationship Id="rId11" Type="http://schemas.openxmlformats.org/officeDocument/2006/relationships/diagramQuickStyle" Target="../diagrams/quickStyle20.xml"/><Relationship Id="rId5" Type="http://schemas.openxmlformats.org/officeDocument/2006/relationships/diagramLayout" Target="../diagrams/layout19.xml"/><Relationship Id="rId10" Type="http://schemas.openxmlformats.org/officeDocument/2006/relationships/diagramLayout" Target="../diagrams/layout20.xml"/><Relationship Id="rId4" Type="http://schemas.openxmlformats.org/officeDocument/2006/relationships/diagramData" Target="../diagrams/data19.xml"/><Relationship Id="rId9" Type="http://schemas.openxmlformats.org/officeDocument/2006/relationships/diagramData" Target="../diagrams/data20.xml"/><Relationship Id="rId1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1.xml"/><Relationship Id="rId13" Type="http://schemas.microsoft.com/office/2007/relationships/diagramDrawing" Target="../diagrams/drawing22.xml"/><Relationship Id="rId3" Type="http://schemas.openxmlformats.org/officeDocument/2006/relationships/image" Target="../media/image1.jpg"/><Relationship Id="rId7" Type="http://schemas.openxmlformats.org/officeDocument/2006/relationships/diagramColors" Target="../diagrams/colors21.xml"/><Relationship Id="rId12" Type="http://schemas.openxmlformats.org/officeDocument/2006/relationships/diagramColors" Target="../diagrams/colors2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1.xml"/><Relationship Id="rId11" Type="http://schemas.openxmlformats.org/officeDocument/2006/relationships/diagramQuickStyle" Target="../diagrams/quickStyle22.xml"/><Relationship Id="rId5" Type="http://schemas.openxmlformats.org/officeDocument/2006/relationships/diagramLayout" Target="../diagrams/layout21.xml"/><Relationship Id="rId10" Type="http://schemas.openxmlformats.org/officeDocument/2006/relationships/diagramLayout" Target="../diagrams/layout22.xml"/><Relationship Id="rId4" Type="http://schemas.openxmlformats.org/officeDocument/2006/relationships/diagramData" Target="../diagrams/data21.xml"/><Relationship Id="rId9" Type="http://schemas.openxmlformats.org/officeDocument/2006/relationships/diagramData" Target="../diagrams/data22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3.xml"/><Relationship Id="rId13" Type="http://schemas.microsoft.com/office/2007/relationships/diagramDrawing" Target="../diagrams/drawing24.xml"/><Relationship Id="rId3" Type="http://schemas.openxmlformats.org/officeDocument/2006/relationships/image" Target="../media/image1.jpg"/><Relationship Id="rId7" Type="http://schemas.openxmlformats.org/officeDocument/2006/relationships/diagramColors" Target="../diagrams/colors23.xml"/><Relationship Id="rId12" Type="http://schemas.openxmlformats.org/officeDocument/2006/relationships/diagramColors" Target="../diagrams/colors2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3.xml"/><Relationship Id="rId11" Type="http://schemas.openxmlformats.org/officeDocument/2006/relationships/diagramQuickStyle" Target="../diagrams/quickStyle24.xml"/><Relationship Id="rId5" Type="http://schemas.openxmlformats.org/officeDocument/2006/relationships/diagramLayout" Target="../diagrams/layout23.xml"/><Relationship Id="rId10" Type="http://schemas.openxmlformats.org/officeDocument/2006/relationships/diagramLayout" Target="../diagrams/layout24.xml"/><Relationship Id="rId4" Type="http://schemas.openxmlformats.org/officeDocument/2006/relationships/diagramData" Target="../diagrams/data23.xml"/><Relationship Id="rId9" Type="http://schemas.openxmlformats.org/officeDocument/2006/relationships/diagramData" Target="../diagrams/data24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5.xml"/><Relationship Id="rId3" Type="http://schemas.openxmlformats.org/officeDocument/2006/relationships/image" Target="../media/image1.jpg"/><Relationship Id="rId7" Type="http://schemas.openxmlformats.org/officeDocument/2006/relationships/diagramColors" Target="../diagrams/colors2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5.xml"/><Relationship Id="rId5" Type="http://schemas.openxmlformats.org/officeDocument/2006/relationships/diagramLayout" Target="../diagrams/layout25.xml"/><Relationship Id="rId4" Type="http://schemas.openxmlformats.org/officeDocument/2006/relationships/diagramData" Target="../diagrams/data25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6.xml"/><Relationship Id="rId13" Type="http://schemas.microsoft.com/office/2007/relationships/diagramDrawing" Target="../diagrams/drawing27.xml"/><Relationship Id="rId3" Type="http://schemas.openxmlformats.org/officeDocument/2006/relationships/image" Target="../media/image1.jpg"/><Relationship Id="rId7" Type="http://schemas.openxmlformats.org/officeDocument/2006/relationships/diagramColors" Target="../diagrams/colors26.xml"/><Relationship Id="rId12" Type="http://schemas.openxmlformats.org/officeDocument/2006/relationships/diagramColors" Target="../diagrams/colors2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6.xml"/><Relationship Id="rId11" Type="http://schemas.openxmlformats.org/officeDocument/2006/relationships/diagramQuickStyle" Target="../diagrams/quickStyle27.xml"/><Relationship Id="rId5" Type="http://schemas.openxmlformats.org/officeDocument/2006/relationships/diagramLayout" Target="../diagrams/layout26.xml"/><Relationship Id="rId10" Type="http://schemas.openxmlformats.org/officeDocument/2006/relationships/diagramLayout" Target="../diagrams/layout27.xml"/><Relationship Id="rId4" Type="http://schemas.openxmlformats.org/officeDocument/2006/relationships/diagramData" Target="../diagrams/data26.xml"/><Relationship Id="rId9" Type="http://schemas.openxmlformats.org/officeDocument/2006/relationships/diagramData" Target="../diagrams/data27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jpg"/><Relationship Id="rId7" Type="http://schemas.openxmlformats.org/officeDocument/2006/relationships/diagramColors" Target="../diagrams/colors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microsoft.com/office/2007/relationships/diagramDrawing" Target="../diagrams/drawing3.xml"/><Relationship Id="rId3" Type="http://schemas.openxmlformats.org/officeDocument/2006/relationships/image" Target="../media/image1.jpg"/><Relationship Id="rId7" Type="http://schemas.openxmlformats.org/officeDocument/2006/relationships/diagramColors" Target="../diagrams/colors2.xml"/><Relationship Id="rId12" Type="http://schemas.openxmlformats.org/officeDocument/2006/relationships/diagramColors" Target="../diagrams/colors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11" Type="http://schemas.openxmlformats.org/officeDocument/2006/relationships/diagramQuickStyle" Target="../diagrams/quickStyle3.xml"/><Relationship Id="rId5" Type="http://schemas.openxmlformats.org/officeDocument/2006/relationships/diagramLayout" Target="../diagrams/layout2.xml"/><Relationship Id="rId15" Type="http://schemas.openxmlformats.org/officeDocument/2006/relationships/image" Target="../media/image4.jpg"/><Relationship Id="rId10" Type="http://schemas.openxmlformats.org/officeDocument/2006/relationships/diagramLayout" Target="../diagrams/layout3.xml"/><Relationship Id="rId4" Type="http://schemas.openxmlformats.org/officeDocument/2006/relationships/diagramData" Target="../diagrams/data2.xml"/><Relationship Id="rId9" Type="http://schemas.openxmlformats.org/officeDocument/2006/relationships/diagramData" Target="../diagrams/data3.xml"/><Relationship Id="rId1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13" Type="http://schemas.microsoft.com/office/2007/relationships/diagramDrawing" Target="../diagrams/drawing5.xml"/><Relationship Id="rId18" Type="http://schemas.openxmlformats.org/officeDocument/2006/relationships/image" Target="../media/image8.jpg"/><Relationship Id="rId3" Type="http://schemas.openxmlformats.org/officeDocument/2006/relationships/image" Target="../media/image1.jpg"/><Relationship Id="rId7" Type="http://schemas.openxmlformats.org/officeDocument/2006/relationships/diagramColors" Target="../diagrams/colors4.xml"/><Relationship Id="rId12" Type="http://schemas.openxmlformats.org/officeDocument/2006/relationships/diagramColors" Target="../diagrams/colors5.xml"/><Relationship Id="rId17" Type="http://schemas.openxmlformats.org/officeDocument/2006/relationships/image" Target="../media/image7.jpg"/><Relationship Id="rId2" Type="http://schemas.openxmlformats.org/officeDocument/2006/relationships/image" Target="../media/image2.png"/><Relationship Id="rId16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.xml"/><Relationship Id="rId11" Type="http://schemas.openxmlformats.org/officeDocument/2006/relationships/diagramQuickStyle" Target="../diagrams/quickStyle5.xml"/><Relationship Id="rId5" Type="http://schemas.openxmlformats.org/officeDocument/2006/relationships/diagramLayout" Target="../diagrams/layout4.xml"/><Relationship Id="rId15" Type="http://schemas.openxmlformats.org/officeDocument/2006/relationships/image" Target="../media/image5.jpg"/><Relationship Id="rId10" Type="http://schemas.openxmlformats.org/officeDocument/2006/relationships/diagramLayout" Target="../diagrams/layout5.xml"/><Relationship Id="rId4" Type="http://schemas.openxmlformats.org/officeDocument/2006/relationships/diagramData" Target="../diagrams/data4.xml"/><Relationship Id="rId9" Type="http://schemas.openxmlformats.org/officeDocument/2006/relationships/diagramData" Target="../diagrams/data5.xml"/><Relationship Id="rId14" Type="http://schemas.openxmlformats.org/officeDocument/2006/relationships/hyperlink" Target="http://nadprahou.rajce.idnes.cz/Vytvarna_a_literarni_soutez_Den_skolaka_-_ORP_Kralupy_nad_Vltavou/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13" Type="http://schemas.openxmlformats.org/officeDocument/2006/relationships/diagramColors" Target="../diagrams/colors7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6.xml"/><Relationship Id="rId12" Type="http://schemas.openxmlformats.org/officeDocument/2006/relationships/diagramQuickStyle" Target="../diagrams/quickStyle7.xml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9.png"/><Relationship Id="rId1" Type="http://schemas.openxmlformats.org/officeDocument/2006/relationships/video" Target="https://www.youtube.com/embed/1L82XT7aKoU" TargetMode="External"/><Relationship Id="rId6" Type="http://schemas.openxmlformats.org/officeDocument/2006/relationships/diagramLayout" Target="../diagrams/layout6.xml"/><Relationship Id="rId11" Type="http://schemas.openxmlformats.org/officeDocument/2006/relationships/diagramLayout" Target="../diagrams/layout7.xml"/><Relationship Id="rId5" Type="http://schemas.openxmlformats.org/officeDocument/2006/relationships/diagramData" Target="../diagrams/data6.xml"/><Relationship Id="rId15" Type="http://schemas.openxmlformats.org/officeDocument/2006/relationships/hyperlink" Target="http://nadprahou.rajce.idnes.cz/Vytvarna_a_literarni_soutez_Den_skolaka_-_ORP_Kralupy_nad_Vltavou/#Den_skolaka.jpg" TargetMode="External"/><Relationship Id="rId10" Type="http://schemas.openxmlformats.org/officeDocument/2006/relationships/diagramData" Target="../diagrams/data7.xml"/><Relationship Id="rId4" Type="http://schemas.openxmlformats.org/officeDocument/2006/relationships/image" Target="../media/image1.jpg"/><Relationship Id="rId9" Type="http://schemas.microsoft.com/office/2007/relationships/diagramDrawing" Target="../diagrams/drawing6.xml"/><Relationship Id="rId14" Type="http://schemas.microsoft.com/office/2007/relationships/diagramDrawing" Target="../diagrams/drawing7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13" Type="http://schemas.microsoft.com/office/2007/relationships/diagramDrawing" Target="../diagrams/drawing9.xml"/><Relationship Id="rId18" Type="http://schemas.openxmlformats.org/officeDocument/2006/relationships/image" Target="../media/image12.jpg"/><Relationship Id="rId3" Type="http://schemas.openxmlformats.org/officeDocument/2006/relationships/image" Target="../media/image1.jpg"/><Relationship Id="rId7" Type="http://schemas.openxmlformats.org/officeDocument/2006/relationships/diagramColors" Target="../diagrams/colors8.xml"/><Relationship Id="rId12" Type="http://schemas.openxmlformats.org/officeDocument/2006/relationships/diagramColors" Target="../diagrams/colors9.xml"/><Relationship Id="rId17" Type="http://schemas.openxmlformats.org/officeDocument/2006/relationships/image" Target="../media/image11.jpg"/><Relationship Id="rId2" Type="http://schemas.openxmlformats.org/officeDocument/2006/relationships/image" Target="../media/image2.png"/><Relationship Id="rId16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8.xml"/><Relationship Id="rId11" Type="http://schemas.openxmlformats.org/officeDocument/2006/relationships/diagramQuickStyle" Target="../diagrams/quickStyle9.xml"/><Relationship Id="rId5" Type="http://schemas.openxmlformats.org/officeDocument/2006/relationships/diagramLayout" Target="../diagrams/layout8.xml"/><Relationship Id="rId15" Type="http://schemas.openxmlformats.org/officeDocument/2006/relationships/hyperlink" Target="http://nadprahou.rajce.idnes.cz/Vytvarna_a_literarni_soutez_Den_skolaka_-_ORP_Kralupy_nad_Vltavou/" TargetMode="External"/><Relationship Id="rId10" Type="http://schemas.openxmlformats.org/officeDocument/2006/relationships/diagramLayout" Target="../diagrams/layout9.xml"/><Relationship Id="rId19" Type="http://schemas.openxmlformats.org/officeDocument/2006/relationships/image" Target="../media/image13.jpg"/><Relationship Id="rId4" Type="http://schemas.openxmlformats.org/officeDocument/2006/relationships/diagramData" Target="../diagrams/data8.xml"/><Relationship Id="rId9" Type="http://schemas.openxmlformats.org/officeDocument/2006/relationships/diagramData" Target="../diagrams/data9.xml"/><Relationship Id="rId14" Type="http://schemas.openxmlformats.org/officeDocument/2006/relationships/hyperlink" Target="http://nadprahou.rajce.idnes.cz/Dny_nad_Prahou_2017_-_HRY_BEZ_HRANIC/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13" Type="http://schemas.microsoft.com/office/2007/relationships/diagramDrawing" Target="../diagrams/drawing11.xml"/><Relationship Id="rId3" Type="http://schemas.openxmlformats.org/officeDocument/2006/relationships/image" Target="../media/image1.jpg"/><Relationship Id="rId7" Type="http://schemas.openxmlformats.org/officeDocument/2006/relationships/diagramColors" Target="../diagrams/colors10.xml"/><Relationship Id="rId12" Type="http://schemas.openxmlformats.org/officeDocument/2006/relationships/diagramColors" Target="../diagrams/colors11.xml"/><Relationship Id="rId2" Type="http://schemas.openxmlformats.org/officeDocument/2006/relationships/image" Target="../media/image2.png"/><Relationship Id="rId16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0.xml"/><Relationship Id="rId11" Type="http://schemas.openxmlformats.org/officeDocument/2006/relationships/diagramQuickStyle" Target="../diagrams/quickStyle11.xml"/><Relationship Id="rId5" Type="http://schemas.openxmlformats.org/officeDocument/2006/relationships/diagramLayout" Target="../diagrams/layout10.xml"/><Relationship Id="rId15" Type="http://schemas.openxmlformats.org/officeDocument/2006/relationships/image" Target="../media/image14.jpg"/><Relationship Id="rId10" Type="http://schemas.openxmlformats.org/officeDocument/2006/relationships/diagramLayout" Target="../diagrams/layout11.xml"/><Relationship Id="rId4" Type="http://schemas.openxmlformats.org/officeDocument/2006/relationships/diagramData" Target="../diagrams/data10.xml"/><Relationship Id="rId9" Type="http://schemas.openxmlformats.org/officeDocument/2006/relationships/diagramData" Target="../diagrams/data11.xml"/><Relationship Id="rId14" Type="http://schemas.openxmlformats.org/officeDocument/2006/relationships/hyperlink" Target="http://nadprahou.rajce.idnes.cz/Vytvarna_a_literarni_soutez_Den_skolaka_-_ORP_Kralupy_nad_Vltavou/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13" Type="http://schemas.microsoft.com/office/2007/relationships/diagramDrawing" Target="../diagrams/drawing13.xml"/><Relationship Id="rId18" Type="http://schemas.microsoft.com/office/2007/relationships/diagramDrawing" Target="../diagrams/drawing14.xml"/><Relationship Id="rId3" Type="http://schemas.openxmlformats.org/officeDocument/2006/relationships/image" Target="../media/image1.jpg"/><Relationship Id="rId7" Type="http://schemas.openxmlformats.org/officeDocument/2006/relationships/diagramColors" Target="../diagrams/colors12.xml"/><Relationship Id="rId12" Type="http://schemas.openxmlformats.org/officeDocument/2006/relationships/diagramColors" Target="../diagrams/colors13.xml"/><Relationship Id="rId17" Type="http://schemas.openxmlformats.org/officeDocument/2006/relationships/diagramColors" Target="../diagrams/colors14.xml"/><Relationship Id="rId2" Type="http://schemas.openxmlformats.org/officeDocument/2006/relationships/image" Target="../media/image2.png"/><Relationship Id="rId16" Type="http://schemas.openxmlformats.org/officeDocument/2006/relationships/diagramQuickStyle" Target="../diagrams/quickStyle14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2.xml"/><Relationship Id="rId11" Type="http://schemas.openxmlformats.org/officeDocument/2006/relationships/diagramQuickStyle" Target="../diagrams/quickStyle13.xml"/><Relationship Id="rId5" Type="http://schemas.openxmlformats.org/officeDocument/2006/relationships/diagramLayout" Target="../diagrams/layout12.xml"/><Relationship Id="rId15" Type="http://schemas.openxmlformats.org/officeDocument/2006/relationships/diagramLayout" Target="../diagrams/layout14.xml"/><Relationship Id="rId10" Type="http://schemas.openxmlformats.org/officeDocument/2006/relationships/diagramLayout" Target="../diagrams/layout13.xml"/><Relationship Id="rId4" Type="http://schemas.openxmlformats.org/officeDocument/2006/relationships/diagramData" Target="../diagrams/data12.xml"/><Relationship Id="rId9" Type="http://schemas.openxmlformats.org/officeDocument/2006/relationships/diagramData" Target="../diagrams/data13.xml"/><Relationship Id="rId14" Type="http://schemas.openxmlformats.org/officeDocument/2006/relationships/diagramData" Target="../diagrams/data14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5.xml"/><Relationship Id="rId3" Type="http://schemas.openxmlformats.org/officeDocument/2006/relationships/image" Target="../media/image1.jpg"/><Relationship Id="rId7" Type="http://schemas.openxmlformats.org/officeDocument/2006/relationships/diagramColors" Target="../diagrams/colors1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5.xml"/><Relationship Id="rId5" Type="http://schemas.openxmlformats.org/officeDocument/2006/relationships/diagramLayout" Target="../diagrams/layout15.xml"/><Relationship Id="rId4" Type="http://schemas.openxmlformats.org/officeDocument/2006/relationships/diagramData" Target="../diagrams/data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5820438"/>
            <a:ext cx="4075620" cy="907533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66650" y="1581574"/>
            <a:ext cx="8791303" cy="1646302"/>
          </a:xfrm>
        </p:spPr>
        <p:txBody>
          <a:bodyPr/>
          <a:lstStyle/>
          <a:p>
            <a:pPr algn="ctr"/>
            <a:r>
              <a:rPr lang="cs-CZ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MAP rozvoje vzdělávání 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 ORP Kralupy nad Vltavou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54368" y="4050833"/>
            <a:ext cx="8112369" cy="1096899"/>
          </a:xfrm>
        </p:spPr>
        <p:txBody>
          <a:bodyPr>
            <a:normAutofit/>
          </a:bodyPr>
          <a:lstStyle/>
          <a:p>
            <a:r>
              <a:rPr lang="cs-CZ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IV. Setkání </a:t>
            </a:r>
            <a:r>
              <a:rPr lang="cs-CZ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Ř</a:t>
            </a:r>
            <a:r>
              <a:rPr lang="cs-CZ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ídícího výboru</a:t>
            </a:r>
          </a:p>
          <a:p>
            <a:r>
              <a:rPr lang="cs-CZ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cs-CZ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</a:t>
            </a:r>
            <a:r>
              <a:rPr lang="cs-CZ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ervna 2017, MÚ Kralupy nad Vltavou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 algn="ctr">
              <a:buAutoNum type="arabicPeriod"/>
            </a:pP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902" y="206734"/>
            <a:ext cx="2338252" cy="1096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330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245922"/>
            <a:ext cx="1737369" cy="81450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5820438"/>
            <a:ext cx="4075620" cy="907533"/>
          </a:xfrm>
          <a:prstGeom prst="rect">
            <a:avLst/>
          </a:prstGeom>
        </p:spPr>
      </p:pic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582794112"/>
              </p:ext>
            </p:extLst>
          </p:nvPr>
        </p:nvGraphicFramePr>
        <p:xfrm>
          <a:off x="668215" y="653174"/>
          <a:ext cx="9494688" cy="56210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009815606"/>
              </p:ext>
            </p:extLst>
          </p:nvPr>
        </p:nvGraphicFramePr>
        <p:xfrm>
          <a:off x="1559448" y="1271721"/>
          <a:ext cx="7712221" cy="4548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2501083721"/>
              </p:ext>
            </p:extLst>
          </p:nvPr>
        </p:nvGraphicFramePr>
        <p:xfrm>
          <a:off x="2007772" y="579387"/>
          <a:ext cx="7158111" cy="777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</p:spTree>
    <p:extLst>
      <p:ext uri="{BB962C8B-B14F-4D97-AF65-F5344CB8AC3E}">
        <p14:creationId xmlns:p14="http://schemas.microsoft.com/office/powerpoint/2010/main" val="15633912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245922"/>
            <a:ext cx="1737369" cy="81450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5820438"/>
            <a:ext cx="4075620" cy="907533"/>
          </a:xfrm>
          <a:prstGeom prst="rect">
            <a:avLst/>
          </a:prstGeom>
        </p:spPr>
      </p:pic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402415671"/>
              </p:ext>
            </p:extLst>
          </p:nvPr>
        </p:nvGraphicFramePr>
        <p:xfrm>
          <a:off x="668215" y="653174"/>
          <a:ext cx="9494688" cy="56210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2135863557"/>
              </p:ext>
            </p:extLst>
          </p:nvPr>
        </p:nvGraphicFramePr>
        <p:xfrm>
          <a:off x="1903269" y="701823"/>
          <a:ext cx="7474921" cy="13277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2" name="TextovéPole 1"/>
          <p:cNvSpPr txBox="1"/>
          <p:nvPr/>
        </p:nvSpPr>
        <p:spPr>
          <a:xfrm>
            <a:off x="1636040" y="2682240"/>
            <a:ext cx="377951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Kompletně zpracovaný dokument včetně Akčního plánu a Aktivit – téměř 350 stran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Schvalují zřizovatelé zapojení do projektu MAP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5767" y="2399602"/>
            <a:ext cx="2415274" cy="3420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0708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245922"/>
            <a:ext cx="1737369" cy="81450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5820438"/>
            <a:ext cx="4075620" cy="907533"/>
          </a:xfrm>
          <a:prstGeom prst="rect">
            <a:avLst/>
          </a:prstGeom>
        </p:spPr>
      </p:pic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402415671"/>
              </p:ext>
            </p:extLst>
          </p:nvPr>
        </p:nvGraphicFramePr>
        <p:xfrm>
          <a:off x="668215" y="653174"/>
          <a:ext cx="9494688" cy="56210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396386303"/>
              </p:ext>
            </p:extLst>
          </p:nvPr>
        </p:nvGraphicFramePr>
        <p:xfrm>
          <a:off x="1903269" y="701823"/>
          <a:ext cx="7474921" cy="13277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2" name="TextovéPole 1"/>
          <p:cNvSpPr txBox="1"/>
          <p:nvPr/>
        </p:nvSpPr>
        <p:spPr>
          <a:xfrm>
            <a:off x="1636040" y="2682240"/>
            <a:ext cx="687223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  <a:p>
            <a:r>
              <a:rPr lang="cs-CZ" dirty="0" smtClean="0"/>
              <a:t>Bude zaměřena zejména na oblasti: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prohloubení </a:t>
            </a:r>
            <a:r>
              <a:rPr lang="cs-CZ" dirty="0"/>
              <a:t>spolupráce mezi rodinou a </a:t>
            </a:r>
            <a:r>
              <a:rPr lang="cs-CZ" dirty="0" smtClean="0"/>
              <a:t>školou  a odborné </a:t>
            </a:r>
            <a:r>
              <a:rPr lang="cs-CZ" dirty="0"/>
              <a:t>semináře pro </a:t>
            </a:r>
            <a:r>
              <a:rPr lang="cs-CZ" dirty="0" smtClean="0"/>
              <a:t>rodiče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vzdělávání </a:t>
            </a:r>
            <a:r>
              <a:rPr lang="cs-CZ" dirty="0"/>
              <a:t>v oblasti inkluze pro pedagogy </a:t>
            </a:r>
            <a:r>
              <a:rPr lang="cs-CZ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k</a:t>
            </a:r>
            <a:r>
              <a:rPr lang="cs-CZ" dirty="0" smtClean="0"/>
              <a:t>valitní </a:t>
            </a:r>
            <a:r>
              <a:rPr lang="cs-CZ" dirty="0"/>
              <a:t>a dostupné zájmové a neformální vzdělávání pro všechny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Smlouva bude doplněna o konkrétní aktivity až v závislosti na výzvě MAP II.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796375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245922"/>
            <a:ext cx="1737369" cy="81450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5820438"/>
            <a:ext cx="4075620" cy="907533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1770185" y="1259979"/>
            <a:ext cx="69558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Informace a výstupy k projektu</a:t>
            </a:r>
            <a:endParaRPr lang="cs-CZ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054485823"/>
              </p:ext>
            </p:extLst>
          </p:nvPr>
        </p:nvGraphicFramePr>
        <p:xfrm>
          <a:off x="1430215" y="2778369"/>
          <a:ext cx="7033846" cy="9495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4508355"/>
              </p:ext>
            </p:extLst>
          </p:nvPr>
        </p:nvGraphicFramePr>
        <p:xfrm>
          <a:off x="1430215" y="3713884"/>
          <a:ext cx="7805225" cy="2468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4153035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245922"/>
            <a:ext cx="1737369" cy="81450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5820438"/>
            <a:ext cx="4075620" cy="907533"/>
          </a:xfrm>
          <a:prstGeom prst="rect">
            <a:avLst/>
          </a:prstGeom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280242738"/>
              </p:ext>
            </p:extLst>
          </p:nvPr>
        </p:nvGraphicFramePr>
        <p:xfrm>
          <a:off x="1733005" y="1758461"/>
          <a:ext cx="7151077" cy="10625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Oválný popisek 8"/>
          <p:cNvSpPr/>
          <p:nvPr/>
        </p:nvSpPr>
        <p:spPr>
          <a:xfrm>
            <a:off x="4532811" y="3206261"/>
            <a:ext cx="1551466" cy="1201615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 ? ?</a:t>
            </a:r>
            <a:endParaRPr lang="cs-CZ" sz="24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Oválný popisek 1"/>
          <p:cNvSpPr/>
          <p:nvPr/>
        </p:nvSpPr>
        <p:spPr>
          <a:xfrm>
            <a:off x="2754924" y="4360984"/>
            <a:ext cx="1148862" cy="776771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smtClean="0">
                <a:latin typeface="Arial" panose="020B0604020202020204" pitchFamily="34" charset="0"/>
                <a:cs typeface="Arial" panose="020B0604020202020204" pitchFamily="34" charset="0"/>
              </a:rPr>
              <a:t>!?!</a:t>
            </a:r>
            <a:endParaRPr lang="cs-CZ" sz="2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válný popisek 7"/>
          <p:cNvSpPr/>
          <p:nvPr/>
        </p:nvSpPr>
        <p:spPr>
          <a:xfrm>
            <a:off x="6330460" y="4677659"/>
            <a:ext cx="1723293" cy="92019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smtClean="0">
                <a:latin typeface="Arial" panose="020B0604020202020204" pitchFamily="34" charset="0"/>
                <a:cs typeface="Arial" panose="020B0604020202020204" pitchFamily="34" charset="0"/>
              </a:rPr>
              <a:t>Pssst…</a:t>
            </a:r>
            <a:endParaRPr lang="cs-CZ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2322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245922"/>
            <a:ext cx="1737369" cy="81450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5820438"/>
            <a:ext cx="4075620" cy="907533"/>
          </a:xfrm>
          <a:prstGeom prst="rect">
            <a:avLst/>
          </a:prstGeom>
        </p:spPr>
      </p:pic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77259959"/>
              </p:ext>
            </p:extLst>
          </p:nvPr>
        </p:nvGraphicFramePr>
        <p:xfrm>
          <a:off x="1066801" y="1524000"/>
          <a:ext cx="8510954" cy="10081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Veselý obličej 3"/>
          <p:cNvSpPr/>
          <p:nvPr/>
        </p:nvSpPr>
        <p:spPr>
          <a:xfrm>
            <a:off x="4865078" y="2930769"/>
            <a:ext cx="914400" cy="9144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983099852"/>
              </p:ext>
            </p:extLst>
          </p:nvPr>
        </p:nvGraphicFramePr>
        <p:xfrm>
          <a:off x="1125416" y="4515341"/>
          <a:ext cx="8526693" cy="10772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34504466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Graphic spid="7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245922"/>
            <a:ext cx="1737369" cy="81450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5820438"/>
            <a:ext cx="4075620" cy="907533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1209369" y="1789450"/>
            <a:ext cx="794769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cs-CZ" sz="2000" dirty="0" smtClean="0"/>
              <a:t>Prezence </a:t>
            </a:r>
            <a:r>
              <a:rPr lang="cs-CZ" sz="2000" dirty="0"/>
              <a:t>účastníků, zahájení </a:t>
            </a:r>
            <a:endParaRPr lang="cs-CZ" sz="2000" dirty="0" smtClean="0"/>
          </a:p>
          <a:p>
            <a:pPr marL="342900" lvl="0" indent="-342900">
              <a:buFont typeface="+mj-lt"/>
              <a:buAutoNum type="arabicPeriod"/>
            </a:pPr>
            <a:r>
              <a:rPr lang="cs-CZ" sz="2000" dirty="0" smtClean="0"/>
              <a:t>Projekt </a:t>
            </a:r>
            <a:r>
              <a:rPr lang="cs-CZ" sz="2000" dirty="0"/>
              <a:t>MAP Kralupy nad Vltavou  - stručné shrnutí dosavadního průběhu </a:t>
            </a:r>
            <a:r>
              <a:rPr lang="cs-CZ" sz="2000" dirty="0" smtClean="0"/>
              <a:t>(beseda pro rodiče, výtvarná soutěž, Dny nad Prahou)</a:t>
            </a:r>
          </a:p>
          <a:p>
            <a:pPr marL="342900" lvl="0" indent="-342900">
              <a:buFont typeface="+mj-lt"/>
              <a:buAutoNum type="arabicPeriod"/>
            </a:pPr>
            <a:r>
              <a:rPr lang="cs-CZ" sz="2000" dirty="0" smtClean="0"/>
              <a:t>Připravované výzvy – MAP II, Implementace MAP</a:t>
            </a:r>
            <a:endParaRPr lang="cs-CZ" sz="2000" dirty="0"/>
          </a:p>
          <a:p>
            <a:pPr marL="342900" lvl="0" indent="-342900">
              <a:buFont typeface="+mj-lt"/>
              <a:buAutoNum type="arabicPeriod"/>
            </a:pPr>
            <a:r>
              <a:rPr lang="cs-CZ" sz="2000" dirty="0" smtClean="0"/>
              <a:t>Schválení aktualizovaného Strategického </a:t>
            </a:r>
            <a:r>
              <a:rPr lang="cs-CZ" sz="2000" dirty="0"/>
              <a:t>rámce MAP v ORP Kralupy nad Vltavou </a:t>
            </a:r>
            <a:endParaRPr lang="cs-CZ" sz="2000" dirty="0" smtClean="0"/>
          </a:p>
          <a:p>
            <a:pPr marL="342900" lvl="0" indent="-342900">
              <a:buFont typeface="+mj-lt"/>
              <a:buAutoNum type="arabicPeriod"/>
            </a:pPr>
            <a:r>
              <a:rPr lang="cs-CZ" sz="2000" dirty="0" smtClean="0"/>
              <a:t>Akční plán 2017/2018 a aktivity</a:t>
            </a:r>
          </a:p>
          <a:p>
            <a:pPr marL="342900" lvl="0" indent="-342900">
              <a:buFont typeface="+mj-lt"/>
              <a:buAutoNum type="arabicPeriod"/>
            </a:pPr>
            <a:r>
              <a:rPr lang="cs-CZ" sz="2000" dirty="0" smtClean="0"/>
              <a:t>Celkový dokument MAP rozvoje vzdělávání v ORP Kralupy nad Vltavou</a:t>
            </a:r>
          </a:p>
          <a:p>
            <a:pPr marL="342900" lvl="0" indent="-342900">
              <a:buFont typeface="+mj-lt"/>
              <a:buAutoNum type="arabicPeriod"/>
            </a:pPr>
            <a:r>
              <a:rPr lang="cs-CZ" sz="2000" dirty="0" smtClean="0"/>
              <a:t>Smlouva o spolupráci - ASZ</a:t>
            </a:r>
            <a:endParaRPr lang="cs-CZ" sz="2000" dirty="0"/>
          </a:p>
          <a:p>
            <a:pPr marL="342900" indent="-342900">
              <a:buFont typeface="+mj-lt"/>
              <a:buAutoNum type="arabicPeriod"/>
            </a:pPr>
            <a:r>
              <a:rPr lang="cs-CZ" sz="2000" dirty="0"/>
              <a:t>Diskuze 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871601362"/>
              </p:ext>
            </p:extLst>
          </p:nvPr>
        </p:nvGraphicFramePr>
        <p:xfrm>
          <a:off x="1209370" y="330732"/>
          <a:ext cx="8128000" cy="11229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3436363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245922"/>
            <a:ext cx="1737369" cy="81450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5820438"/>
            <a:ext cx="4075620" cy="907533"/>
          </a:xfrm>
          <a:prstGeom prst="rect">
            <a:avLst/>
          </a:prstGeom>
        </p:spPr>
      </p:pic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285793697"/>
              </p:ext>
            </p:extLst>
          </p:nvPr>
        </p:nvGraphicFramePr>
        <p:xfrm>
          <a:off x="668215" y="653174"/>
          <a:ext cx="9003324" cy="56210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697207066"/>
              </p:ext>
            </p:extLst>
          </p:nvPr>
        </p:nvGraphicFramePr>
        <p:xfrm>
          <a:off x="2283985" y="301219"/>
          <a:ext cx="7664999" cy="11254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2" name="TextovéPole 1"/>
          <p:cNvSpPr txBox="1"/>
          <p:nvPr/>
        </p:nvSpPr>
        <p:spPr>
          <a:xfrm>
            <a:off x="1254034" y="1815737"/>
            <a:ext cx="8628529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000" dirty="0" smtClean="0"/>
          </a:p>
          <a:p>
            <a:endParaRPr lang="cs-CZ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dirty="0" smtClean="0"/>
              <a:t>Kulaté stoly -  22. 2. 2017: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se </a:t>
            </a:r>
            <a:r>
              <a:rPr lang="cs-CZ" dirty="0"/>
              <a:t>zástupci ZŠ a </a:t>
            </a:r>
            <a:r>
              <a:rPr lang="cs-CZ" dirty="0" smtClean="0"/>
              <a:t>MŠ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s</a:t>
            </a:r>
            <a:r>
              <a:rPr lang="cs-CZ" dirty="0" smtClean="0"/>
              <a:t>e zástupci NNO a knihoven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endParaRPr lang="cs-CZ" b="1" dirty="0" smtClean="0"/>
          </a:p>
          <a:p>
            <a:endParaRPr lang="cs-CZ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dirty="0"/>
              <a:t>Beseda s rodiči </a:t>
            </a:r>
            <a:r>
              <a:rPr lang="cs-CZ" sz="2000" b="1" dirty="0" smtClean="0"/>
              <a:t>– 18. 4. 2017</a:t>
            </a:r>
          </a:p>
          <a:p>
            <a:r>
              <a:rPr lang="cs-CZ" sz="2000" b="1" dirty="0"/>
              <a:t> </a:t>
            </a:r>
            <a:r>
              <a:rPr lang="cs-CZ" sz="2000" b="1" dirty="0" smtClean="0"/>
              <a:t>  </a:t>
            </a:r>
            <a:r>
              <a:rPr lang="cs-CZ" dirty="0" smtClean="0"/>
              <a:t>„Ne“ bezpečný internet</a:t>
            </a:r>
          </a:p>
          <a:p>
            <a:r>
              <a:rPr lang="cs-CZ" dirty="0" smtClean="0"/>
              <a:t>    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endParaRPr lang="cs-CZ" sz="2000" b="1" dirty="0"/>
          </a:p>
          <a:p>
            <a:endParaRPr lang="cs-CZ" b="1" dirty="0" smtClean="0"/>
          </a:p>
          <a:p>
            <a:endParaRPr lang="cs-CZ" b="1" dirty="0"/>
          </a:p>
          <a:p>
            <a:r>
              <a:rPr lang="cs-CZ" b="1" dirty="0"/>
              <a:t/>
            </a:r>
            <a:br>
              <a:rPr lang="cs-CZ" b="1" dirty="0"/>
            </a:br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endParaRPr lang="cs-CZ" sz="2000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0036" y="1881924"/>
            <a:ext cx="3201270" cy="1800715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279" y="3934878"/>
            <a:ext cx="2782784" cy="2087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936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245922"/>
            <a:ext cx="1737369" cy="81450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5820438"/>
            <a:ext cx="4075620" cy="907533"/>
          </a:xfrm>
          <a:prstGeom prst="rect">
            <a:avLst/>
          </a:prstGeom>
        </p:spPr>
      </p:pic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455076107"/>
              </p:ext>
            </p:extLst>
          </p:nvPr>
        </p:nvGraphicFramePr>
        <p:xfrm>
          <a:off x="945660" y="1859356"/>
          <a:ext cx="6683049" cy="9970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1823443924"/>
              </p:ext>
            </p:extLst>
          </p:nvPr>
        </p:nvGraphicFramePr>
        <p:xfrm>
          <a:off x="2283985" y="301219"/>
          <a:ext cx="7664999" cy="11254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6" name="TextovéPole 5"/>
          <p:cNvSpPr txBox="1"/>
          <p:nvPr/>
        </p:nvSpPr>
        <p:spPr>
          <a:xfrm>
            <a:off x="838924" y="2930363"/>
            <a:ext cx="58755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Předání cen vítězům proběhne dne 7. 6. 2017 po 16 hodině na Dnech Kralup. </a:t>
            </a:r>
          </a:p>
          <a:p>
            <a:endParaRPr lang="cs-CZ" dirty="0" smtClean="0"/>
          </a:p>
          <a:p>
            <a:r>
              <a:rPr lang="cs-CZ" dirty="0" smtClean="0">
                <a:hlinkClick r:id="rId14"/>
              </a:rPr>
              <a:t>Kompletní fotogalerie</a:t>
            </a:r>
            <a:r>
              <a:rPr lang="cs-CZ" dirty="0" smtClean="0"/>
              <a:t>         </a:t>
            </a:r>
          </a:p>
          <a:p>
            <a:r>
              <a:rPr lang="cs-CZ" dirty="0" smtClean="0">
                <a:hlinkClick r:id="rId14" tooltip="Fotogalerie "/>
              </a:rPr>
              <a:t> </a:t>
            </a: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122" y="4269158"/>
            <a:ext cx="2290601" cy="1717951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3219" y="4276355"/>
            <a:ext cx="2584220" cy="1710754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556133" y="3839548"/>
            <a:ext cx="2679150" cy="1773598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439836" y="2166517"/>
            <a:ext cx="2864736" cy="1896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0366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245922"/>
            <a:ext cx="1737369" cy="81450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5820438"/>
            <a:ext cx="4075620" cy="907533"/>
          </a:xfrm>
          <a:prstGeom prst="rect">
            <a:avLst/>
          </a:prstGeom>
        </p:spPr>
      </p:pic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455076107"/>
              </p:ext>
            </p:extLst>
          </p:nvPr>
        </p:nvGraphicFramePr>
        <p:xfrm>
          <a:off x="945660" y="1859356"/>
          <a:ext cx="6683049" cy="9970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1823443924"/>
              </p:ext>
            </p:extLst>
          </p:nvPr>
        </p:nvGraphicFramePr>
        <p:xfrm>
          <a:off x="2283985" y="301219"/>
          <a:ext cx="7664999" cy="11254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6" name="TextovéPole 5"/>
          <p:cNvSpPr txBox="1"/>
          <p:nvPr/>
        </p:nvSpPr>
        <p:spPr>
          <a:xfrm>
            <a:off x="945660" y="3138095"/>
            <a:ext cx="587551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15"/>
              </a:rPr>
              <a:t>Vítězné video</a:t>
            </a:r>
            <a:endParaRPr lang="cs-CZ" dirty="0" smtClean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2" name="1L82XT7aKoU"/>
          <p:cNvPicPr>
            <a:picLocks noRot="1" noChangeAspect="1"/>
          </p:cNvPicPr>
          <p:nvPr>
            <a:videoFile r:link="rId1"/>
          </p:nvPr>
        </p:nvPicPr>
        <p:blipFill>
          <a:blip r:embed="rId16"/>
          <a:stretch>
            <a:fillRect/>
          </a:stretch>
        </p:blipFill>
        <p:spPr>
          <a:xfrm>
            <a:off x="2739624" y="3167230"/>
            <a:ext cx="4989719" cy="2806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1342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245922"/>
            <a:ext cx="1737369" cy="81450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5820438"/>
            <a:ext cx="4075620" cy="907533"/>
          </a:xfrm>
          <a:prstGeom prst="rect">
            <a:avLst/>
          </a:prstGeom>
        </p:spPr>
      </p:pic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459687143"/>
              </p:ext>
            </p:extLst>
          </p:nvPr>
        </p:nvGraphicFramePr>
        <p:xfrm>
          <a:off x="945660" y="1859356"/>
          <a:ext cx="6683049" cy="9970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1823443924"/>
              </p:ext>
            </p:extLst>
          </p:nvPr>
        </p:nvGraphicFramePr>
        <p:xfrm>
          <a:off x="2283985" y="301219"/>
          <a:ext cx="7664999" cy="11254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6" name="TextovéPole 5"/>
          <p:cNvSpPr txBox="1"/>
          <p:nvPr/>
        </p:nvSpPr>
        <p:spPr>
          <a:xfrm>
            <a:off x="838924" y="3055175"/>
            <a:ext cx="5875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Dny nad Prahou 2017 – pátek 26. 5. 2017 </a:t>
            </a:r>
          </a:p>
          <a:p>
            <a:r>
              <a:rPr lang="cs-CZ" dirty="0" smtClean="0"/>
              <a:t>Víceboj (14 týmů) a florbal (8 týmů)</a:t>
            </a:r>
          </a:p>
          <a:p>
            <a:r>
              <a:rPr lang="cs-CZ" dirty="0" smtClean="0">
                <a:hlinkClick r:id="rId14"/>
              </a:rPr>
              <a:t>Kompletní fotogalerie</a:t>
            </a:r>
            <a:r>
              <a:rPr lang="cs-CZ" dirty="0" smtClean="0"/>
              <a:t>  </a:t>
            </a:r>
          </a:p>
          <a:p>
            <a:r>
              <a:rPr lang="cs-CZ" dirty="0" smtClean="0">
                <a:hlinkClick r:id="rId15" tooltip="Fotogalerie "/>
              </a:rPr>
              <a:t> </a:t>
            </a: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904" y="4153907"/>
            <a:ext cx="2652857" cy="1768129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713" y="4168522"/>
            <a:ext cx="2648813" cy="1753514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436" y="4525380"/>
            <a:ext cx="2605547" cy="1724872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1661" y="1768378"/>
            <a:ext cx="1703719" cy="257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0935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245922"/>
            <a:ext cx="1737369" cy="81450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5820438"/>
            <a:ext cx="4075620" cy="907533"/>
          </a:xfrm>
          <a:prstGeom prst="rect">
            <a:avLst/>
          </a:prstGeom>
        </p:spPr>
      </p:pic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610908045"/>
              </p:ext>
            </p:extLst>
          </p:nvPr>
        </p:nvGraphicFramePr>
        <p:xfrm>
          <a:off x="945660" y="1859356"/>
          <a:ext cx="6683049" cy="9970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1823443924"/>
              </p:ext>
            </p:extLst>
          </p:nvPr>
        </p:nvGraphicFramePr>
        <p:xfrm>
          <a:off x="2283985" y="301219"/>
          <a:ext cx="7664999" cy="11254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6" name="TextovéPole 5"/>
          <p:cNvSpPr txBox="1"/>
          <p:nvPr/>
        </p:nvSpPr>
        <p:spPr>
          <a:xfrm>
            <a:off x="947756" y="3012705"/>
            <a:ext cx="58755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Dny nad Prahou </a:t>
            </a:r>
            <a:r>
              <a:rPr lang="cs-CZ" dirty="0" smtClean="0"/>
              <a:t>2017 – pátek 26. 5. 2017 </a:t>
            </a:r>
          </a:p>
          <a:p>
            <a:r>
              <a:rPr lang="cs-CZ" dirty="0"/>
              <a:t/>
            </a:r>
            <a:br>
              <a:rPr lang="cs-CZ" dirty="0"/>
            </a:br>
            <a:r>
              <a:rPr lang="cs-CZ" dirty="0" smtClean="0">
                <a:hlinkClick r:id="rId14" tooltip="Fotogalerie "/>
              </a:rPr>
              <a:t> 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776" y="3474370"/>
            <a:ext cx="3623547" cy="2412247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9202" y="3445242"/>
            <a:ext cx="3667302" cy="244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293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245922"/>
            <a:ext cx="1737369" cy="81450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5820438"/>
            <a:ext cx="4075620" cy="907533"/>
          </a:xfrm>
          <a:prstGeom prst="rect">
            <a:avLst/>
          </a:prstGeom>
        </p:spPr>
      </p:pic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952068769"/>
              </p:ext>
            </p:extLst>
          </p:nvPr>
        </p:nvGraphicFramePr>
        <p:xfrm>
          <a:off x="554549" y="301219"/>
          <a:ext cx="9003324" cy="20471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1410087839"/>
              </p:ext>
            </p:extLst>
          </p:nvPr>
        </p:nvGraphicFramePr>
        <p:xfrm>
          <a:off x="2043717" y="260747"/>
          <a:ext cx="7664999" cy="11254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004213785"/>
              </p:ext>
            </p:extLst>
          </p:nvPr>
        </p:nvGraphicFramePr>
        <p:xfrm>
          <a:off x="945660" y="1859356"/>
          <a:ext cx="6683049" cy="9970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grpSp>
        <p:nvGrpSpPr>
          <p:cNvPr id="10" name="Skupina 9"/>
          <p:cNvGrpSpPr/>
          <p:nvPr/>
        </p:nvGrpSpPr>
        <p:grpSpPr>
          <a:xfrm>
            <a:off x="952187" y="3731661"/>
            <a:ext cx="6676522" cy="997055"/>
            <a:chOff x="0" y="0"/>
            <a:chExt cx="6676522" cy="997055"/>
          </a:xfrm>
        </p:grpSpPr>
        <p:sp>
          <p:nvSpPr>
            <p:cNvPr id="12" name="Dvojitá šipka 11"/>
            <p:cNvSpPr/>
            <p:nvPr/>
          </p:nvSpPr>
          <p:spPr>
            <a:xfrm>
              <a:off x="0" y="0"/>
              <a:ext cx="6676522" cy="997055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Dvojitá šipka 4"/>
            <p:cNvSpPr txBox="1"/>
            <p:nvPr/>
          </p:nvSpPr>
          <p:spPr>
            <a:xfrm>
              <a:off x="373688" y="0"/>
              <a:ext cx="5679467" cy="9970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8031" tIns="82677" rIns="82677" bIns="82677" numCol="1" spcCol="1270" anchor="ctr" anchorCtr="0">
              <a:noAutofit/>
            </a:bodyPr>
            <a:lstStyle/>
            <a:p>
              <a:pPr lvl="0" algn="ctr" defTabSz="2755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4000" kern="1200" dirty="0" smtClean="0"/>
                <a:t>Implementace MAP</a:t>
              </a:r>
              <a:endParaRPr lang="cs-CZ" sz="4000" kern="1200" dirty="0"/>
            </a:p>
          </p:txBody>
        </p:sp>
      </p:grpSp>
      <p:sp>
        <p:nvSpPr>
          <p:cNvPr id="2" name="TextovéPole 1"/>
          <p:cNvSpPr txBox="1"/>
          <p:nvPr/>
        </p:nvSpPr>
        <p:spPr>
          <a:xfrm>
            <a:off x="1325875" y="3117669"/>
            <a:ext cx="6633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Výzva: září – říjen 2017, 36 měsíců</a:t>
            </a:r>
            <a:endParaRPr lang="cs-CZ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1325874" y="5089911"/>
            <a:ext cx="6633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Výzva: Leden 2018, pro aktivity z Akčního plánu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672266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245922"/>
            <a:ext cx="1737369" cy="81450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5820438"/>
            <a:ext cx="4075620" cy="907533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1406436" y="2766235"/>
            <a:ext cx="681881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Aktualizace k 6. 6.  2017</a:t>
            </a:r>
          </a:p>
          <a:p>
            <a:endParaRPr lang="cs-CZ" dirty="0" smtClean="0"/>
          </a:p>
          <a:p>
            <a:r>
              <a:rPr lang="cs-CZ" dirty="0" smtClean="0"/>
              <a:t>Změny pouze v části: </a:t>
            </a: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Seznam projektových záměrů pro investiční intervence v 2.4 IROP a ostatní projekty – aktuální změny MODŘE!!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Priorita 3 – Podpora dětí a žáků „zejména“ se SVP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Cíl 3.2 Podpora sociální inkluze – doplnění popisu cíle o text „poskytování personální podpory a další speciální péče“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endParaRPr lang="cs-CZ" dirty="0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158686299"/>
              </p:ext>
            </p:extLst>
          </p:nvPr>
        </p:nvGraphicFramePr>
        <p:xfrm>
          <a:off x="1605392" y="1373011"/>
          <a:ext cx="7904368" cy="12013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794159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ze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12003</TotalTime>
  <Words>470</Words>
  <Application>Microsoft Office PowerPoint</Application>
  <PresentationFormat>Širokoúhlá obrazovka</PresentationFormat>
  <Paragraphs>98</Paragraphs>
  <Slides>15</Slides>
  <Notes>0</Notes>
  <HiddenSlides>0</HiddenSlides>
  <MMClips>1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0" baseType="lpstr">
      <vt:lpstr>Arial</vt:lpstr>
      <vt:lpstr>Calibri</vt:lpstr>
      <vt:lpstr>Trebuchet MS</vt:lpstr>
      <vt:lpstr>Wingdings 3</vt:lpstr>
      <vt:lpstr>Fazeta</vt:lpstr>
      <vt:lpstr>MAP rozvoje vzdělávání  v ORP Kralupy nad Vltavou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Iva Sieberová</dc:creator>
  <cp:lastModifiedBy>Iva Sieberová</cp:lastModifiedBy>
  <cp:revision>143</cp:revision>
  <dcterms:created xsi:type="dcterms:W3CDTF">2016-02-17T14:44:36Z</dcterms:created>
  <dcterms:modified xsi:type="dcterms:W3CDTF">2017-06-06T14:30:22Z</dcterms:modified>
</cp:coreProperties>
</file>